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diagrams/data1.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2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1.xml" ContentType="application/vnd.openxmlformats-officedocument.presentationml.slide+xml"/>
  <Override PartName="/ppt/slides/slide24.xml" ContentType="application/vnd.openxmlformats-officedocument.presentationml.slide+xml"/>
  <Override PartName="/ppt/slides/slide34.xml" ContentType="application/vnd.openxmlformats-officedocument.presentationml.slide+xml"/>
  <Override PartName="/ppt/slides/slide32.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3.xml" ContentType="application/vnd.openxmlformats-officedocument.presentationml.slide+xml"/>
  <Override PartName="/ppt/slides/slide28.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9.xml" ContentType="application/vnd.openxmlformats-officedocument.presentationml.slide+xml"/>
  <Override PartName="/ppt/slideLayouts/slideLayout5.xml" ContentType="application/vnd.openxmlformats-officedocument.presentationml.slideLayout+xml"/>
  <Override PartName="/ppt/notesSlides/notesSlide6.xml" ContentType="application/vnd.openxmlformats-officedocument.presentationml.notes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Layouts/slideLayout3.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media/image16.jpg" ContentType="image/jpg"/>
  <Override PartName="/ppt/diagrams/drawing2.xml" ContentType="application/vnd.ms-office.drawingml.diagramDrawing+xml"/>
  <Override PartName="/ppt/diagrams/colors3.xml" ContentType="application/vnd.openxmlformats-officedocument.drawingml.diagramColors+xml"/>
  <Override PartName="/ppt/diagrams/quickStyle2.xml" ContentType="application/vnd.openxmlformats-officedocument.drawingml.diagramStyle+xml"/>
  <Override PartName="/ppt/diagrams/colors2.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layout1.xml" ContentType="application/vnd.openxmlformats-officedocument.drawingml.diagramLayout+xml"/>
  <Override PartName="/ppt/theme/theme2.xml" ContentType="application/vnd.openxmlformats-officedocument.theme+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diagrams/drawing3.xml" ContentType="application/vnd.ms-office.drawingml.diagramDrawing+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575" r:id="rId2"/>
    <p:sldId id="258" r:id="rId3"/>
    <p:sldId id="274" r:id="rId4"/>
    <p:sldId id="275" r:id="rId5"/>
    <p:sldId id="276" r:id="rId6"/>
    <p:sldId id="277" r:id="rId7"/>
    <p:sldId id="280" r:id="rId8"/>
    <p:sldId id="284" r:id="rId9"/>
    <p:sldId id="282" r:id="rId10"/>
    <p:sldId id="283" r:id="rId11"/>
    <p:sldId id="613" r:id="rId12"/>
    <p:sldId id="577" r:id="rId13"/>
    <p:sldId id="578" r:id="rId14"/>
    <p:sldId id="615" r:id="rId15"/>
    <p:sldId id="614" r:id="rId16"/>
    <p:sldId id="257" r:id="rId17"/>
    <p:sldId id="579" r:id="rId18"/>
    <p:sldId id="260" r:id="rId19"/>
    <p:sldId id="261" r:id="rId20"/>
    <p:sldId id="262" r:id="rId21"/>
    <p:sldId id="264" r:id="rId22"/>
    <p:sldId id="616" r:id="rId23"/>
    <p:sldId id="665" r:id="rId24"/>
    <p:sldId id="721" r:id="rId25"/>
    <p:sldId id="722" r:id="rId26"/>
    <p:sldId id="727" r:id="rId27"/>
    <p:sldId id="723" r:id="rId28"/>
    <p:sldId id="724" r:id="rId29"/>
    <p:sldId id="725" r:id="rId30"/>
    <p:sldId id="726" r:id="rId31"/>
    <p:sldId id="728" r:id="rId32"/>
    <p:sldId id="729" r:id="rId33"/>
    <p:sldId id="730" r:id="rId34"/>
    <p:sldId id="731" r:id="rId35"/>
    <p:sldId id="732" r:id="rId36"/>
    <p:sldId id="733" r:id="rId37"/>
    <p:sldId id="734" r:id="rId38"/>
    <p:sldId id="735" r:id="rId39"/>
    <p:sldId id="737"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ata5.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989EDB-6236-4FE0-9331-A1CE50E53F62}"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fr-FR"/>
        </a:p>
      </dgm:t>
    </dgm:pt>
    <dgm:pt modelId="{8CEF273C-B8CE-4536-A8BC-C909EDFE5A8F}">
      <dgm:prSet phldrT="[Texte]" custT="1"/>
      <dgm:spPr/>
      <dgm:t>
        <a:bodyPr/>
        <a:lstStyle/>
        <a:p>
          <a:r>
            <a:rPr lang="fr-FR" sz="1400" b="1" dirty="0">
              <a:solidFill>
                <a:schemeClr val="accent5">
                  <a:lumMod val="75000"/>
                </a:schemeClr>
              </a:solidFill>
            </a:rPr>
            <a:t>Secondaire:</a:t>
          </a:r>
          <a:r>
            <a:rPr lang="fr-FR" sz="1400" dirty="0"/>
            <a:t> </a:t>
          </a:r>
          <a:r>
            <a:rPr lang="fr-FR" sz="1200" dirty="0"/>
            <a:t>Fondamentaux, culture générale et scientifique</a:t>
          </a:r>
        </a:p>
      </dgm:t>
    </dgm:pt>
    <dgm:pt modelId="{61BC1B56-B1CA-4AD2-B48B-92CDB19F2C1D}" type="parTrans" cxnId="{DFCEBE64-5396-458D-8D33-A1C4A3DD1502}">
      <dgm:prSet/>
      <dgm:spPr/>
      <dgm:t>
        <a:bodyPr/>
        <a:lstStyle/>
        <a:p>
          <a:endParaRPr lang="fr-FR"/>
        </a:p>
      </dgm:t>
    </dgm:pt>
    <dgm:pt modelId="{2CE28D36-2D47-4CCF-9783-18A33A4569AE}" type="sibTrans" cxnId="{DFCEBE64-5396-458D-8D33-A1C4A3DD1502}">
      <dgm:prSet/>
      <dgm:spPr/>
      <dgm:t>
        <a:bodyPr/>
        <a:lstStyle/>
        <a:p>
          <a:endParaRPr lang="fr-FR"/>
        </a:p>
      </dgm:t>
    </dgm:pt>
    <dgm:pt modelId="{4CAB8DBB-51C9-453D-8C31-71B2FC81182B}">
      <dgm:prSet phldrT="[Texte]" custT="1"/>
      <dgm:spPr/>
      <dgm:t>
        <a:bodyPr/>
        <a:lstStyle/>
        <a:p>
          <a:r>
            <a:rPr lang="fr-FR" sz="1400" b="1" dirty="0">
              <a:solidFill>
                <a:schemeClr val="accent5">
                  <a:lumMod val="75000"/>
                </a:schemeClr>
              </a:solidFill>
            </a:rPr>
            <a:t>Cycle préparatoire</a:t>
          </a:r>
          <a:r>
            <a:rPr lang="fr-FR" sz="1600" b="1" dirty="0">
              <a:solidFill>
                <a:schemeClr val="accent5">
                  <a:lumMod val="75000"/>
                </a:schemeClr>
              </a:solidFill>
            </a:rPr>
            <a:t>: </a:t>
          </a:r>
          <a:r>
            <a:rPr lang="fr-FR" sz="1200" dirty="0"/>
            <a:t>Fondamentaux, culture générale et scientifique </a:t>
          </a:r>
        </a:p>
      </dgm:t>
    </dgm:pt>
    <dgm:pt modelId="{AA597B29-DE54-4F79-B941-E85BAE59EC81}" type="parTrans" cxnId="{EDB78897-F2C8-46AE-AC7D-DA0ECE43600F}">
      <dgm:prSet/>
      <dgm:spPr/>
      <dgm:t>
        <a:bodyPr/>
        <a:lstStyle/>
        <a:p>
          <a:endParaRPr lang="fr-FR"/>
        </a:p>
      </dgm:t>
    </dgm:pt>
    <dgm:pt modelId="{502CE9F9-4160-4B2A-AC9A-BAC8D580600E}" type="sibTrans" cxnId="{EDB78897-F2C8-46AE-AC7D-DA0ECE43600F}">
      <dgm:prSet/>
      <dgm:spPr/>
      <dgm:t>
        <a:bodyPr/>
        <a:lstStyle/>
        <a:p>
          <a:endParaRPr lang="fr-FR"/>
        </a:p>
      </dgm:t>
    </dgm:pt>
    <dgm:pt modelId="{06239D9C-F20D-49FA-85E1-A995657F75DD}">
      <dgm:prSet phldrT="[Texte]" custT="1"/>
      <dgm:spPr/>
      <dgm:t>
        <a:bodyPr/>
        <a:lstStyle/>
        <a:p>
          <a:r>
            <a:rPr lang="fr-FR" sz="1400" b="1" dirty="0">
              <a:solidFill>
                <a:schemeClr val="accent5">
                  <a:lumMod val="75000"/>
                </a:schemeClr>
              </a:solidFill>
            </a:rPr>
            <a:t>Cycle ingénieur</a:t>
          </a:r>
          <a:r>
            <a:rPr lang="fr-FR" sz="1400" dirty="0"/>
            <a:t>: </a:t>
          </a:r>
          <a:r>
            <a:rPr lang="fr-FR" sz="1200" dirty="0"/>
            <a:t>vers la pratique et le professionnel</a:t>
          </a:r>
        </a:p>
      </dgm:t>
    </dgm:pt>
    <dgm:pt modelId="{EF4E3E0C-3FDA-4E97-BD46-70E1750B6B4A}" type="parTrans" cxnId="{8543D499-5943-4C79-858B-FEDB11CBBA4D}">
      <dgm:prSet/>
      <dgm:spPr/>
      <dgm:t>
        <a:bodyPr/>
        <a:lstStyle/>
        <a:p>
          <a:endParaRPr lang="fr-FR"/>
        </a:p>
      </dgm:t>
    </dgm:pt>
    <dgm:pt modelId="{A12B29AB-5341-4088-BF61-027305D1366C}" type="sibTrans" cxnId="{8543D499-5943-4C79-858B-FEDB11CBBA4D}">
      <dgm:prSet/>
      <dgm:spPr/>
      <dgm:t>
        <a:bodyPr/>
        <a:lstStyle/>
        <a:p>
          <a:endParaRPr lang="fr-FR"/>
        </a:p>
      </dgm:t>
    </dgm:pt>
    <dgm:pt modelId="{3F0D64D9-B010-45C0-B617-BF242F14FC2F}" type="pres">
      <dgm:prSet presAssocID="{DA989EDB-6236-4FE0-9331-A1CE50E53F62}" presName="Name0" presStyleCnt="0">
        <dgm:presLayoutVars>
          <dgm:chMax val="7"/>
          <dgm:chPref val="7"/>
          <dgm:dir/>
          <dgm:animLvl val="lvl"/>
        </dgm:presLayoutVars>
      </dgm:prSet>
      <dgm:spPr/>
    </dgm:pt>
    <dgm:pt modelId="{DDB2CFE4-0500-46B5-8D46-12F916097A67}" type="pres">
      <dgm:prSet presAssocID="{8CEF273C-B8CE-4536-A8BC-C909EDFE5A8F}" presName="Accent1" presStyleCnt="0"/>
      <dgm:spPr/>
    </dgm:pt>
    <dgm:pt modelId="{4B1BD8EF-3B1B-435B-80EA-391F6BB72F58}" type="pres">
      <dgm:prSet presAssocID="{8CEF273C-B8CE-4536-A8BC-C909EDFE5A8F}" presName="Accent" presStyleLbl="node1" presStyleIdx="0" presStyleCnt="3"/>
      <dgm:spPr/>
    </dgm:pt>
    <dgm:pt modelId="{5E841F9B-1390-422C-8C3D-BF96999825EA}" type="pres">
      <dgm:prSet presAssocID="{8CEF273C-B8CE-4536-A8BC-C909EDFE5A8F}" presName="Parent1" presStyleLbl="revTx" presStyleIdx="0" presStyleCnt="3" custScaleX="105230" custScaleY="136229">
        <dgm:presLayoutVars>
          <dgm:chMax val="1"/>
          <dgm:chPref val="1"/>
          <dgm:bulletEnabled val="1"/>
        </dgm:presLayoutVars>
      </dgm:prSet>
      <dgm:spPr/>
    </dgm:pt>
    <dgm:pt modelId="{90E69920-C566-467A-B6D6-3C4D494E1DAD}" type="pres">
      <dgm:prSet presAssocID="{4CAB8DBB-51C9-453D-8C31-71B2FC81182B}" presName="Accent2" presStyleCnt="0"/>
      <dgm:spPr/>
    </dgm:pt>
    <dgm:pt modelId="{44D88A4D-8A38-4495-94CF-04FBF52DA907}" type="pres">
      <dgm:prSet presAssocID="{4CAB8DBB-51C9-453D-8C31-71B2FC81182B}" presName="Accent" presStyleLbl="node1" presStyleIdx="1" presStyleCnt="3"/>
      <dgm:spPr/>
    </dgm:pt>
    <dgm:pt modelId="{91208DAE-3B9E-4139-8B4B-4628252C80B8}" type="pres">
      <dgm:prSet presAssocID="{4CAB8DBB-51C9-453D-8C31-71B2FC81182B}" presName="Parent2" presStyleLbl="revTx" presStyleIdx="1" presStyleCnt="3" custLinFactNeighborX="-1141" custLinFactNeighborY="-19004">
        <dgm:presLayoutVars>
          <dgm:chMax val="1"/>
          <dgm:chPref val="1"/>
          <dgm:bulletEnabled val="1"/>
        </dgm:presLayoutVars>
      </dgm:prSet>
      <dgm:spPr/>
    </dgm:pt>
    <dgm:pt modelId="{373C9D66-E11F-42BB-B50A-58530965C4C4}" type="pres">
      <dgm:prSet presAssocID="{06239D9C-F20D-49FA-85E1-A995657F75DD}" presName="Accent3" presStyleCnt="0"/>
      <dgm:spPr/>
    </dgm:pt>
    <dgm:pt modelId="{BD3A02C4-84DE-483F-B92D-E4B93D325442}" type="pres">
      <dgm:prSet presAssocID="{06239D9C-F20D-49FA-85E1-A995657F75DD}" presName="Accent" presStyleLbl="node1" presStyleIdx="2" presStyleCnt="3"/>
      <dgm:spPr/>
    </dgm:pt>
    <dgm:pt modelId="{9B34FC39-FD3D-47BC-BC62-83C654849EFC}" type="pres">
      <dgm:prSet presAssocID="{06239D9C-F20D-49FA-85E1-A995657F75DD}" presName="Parent3" presStyleLbl="revTx" presStyleIdx="2" presStyleCnt="3">
        <dgm:presLayoutVars>
          <dgm:chMax val="1"/>
          <dgm:chPref val="1"/>
          <dgm:bulletEnabled val="1"/>
        </dgm:presLayoutVars>
      </dgm:prSet>
      <dgm:spPr/>
    </dgm:pt>
  </dgm:ptLst>
  <dgm:cxnLst>
    <dgm:cxn modelId="{DFCEBE64-5396-458D-8D33-A1C4A3DD1502}" srcId="{DA989EDB-6236-4FE0-9331-A1CE50E53F62}" destId="{8CEF273C-B8CE-4536-A8BC-C909EDFE5A8F}" srcOrd="0" destOrd="0" parTransId="{61BC1B56-B1CA-4AD2-B48B-92CDB19F2C1D}" sibTransId="{2CE28D36-2D47-4CCF-9783-18A33A4569AE}"/>
    <dgm:cxn modelId="{6DB6BD72-06AA-45C2-A2F0-B737EB4CAE17}" type="presOf" srcId="{06239D9C-F20D-49FA-85E1-A995657F75DD}" destId="{9B34FC39-FD3D-47BC-BC62-83C654849EFC}" srcOrd="0" destOrd="0" presId="urn:microsoft.com/office/officeart/2009/layout/CircleArrowProcess"/>
    <dgm:cxn modelId="{269AD376-E56B-4690-A447-B0998B5EDAD1}" type="presOf" srcId="{DA989EDB-6236-4FE0-9331-A1CE50E53F62}" destId="{3F0D64D9-B010-45C0-B617-BF242F14FC2F}" srcOrd="0" destOrd="0" presId="urn:microsoft.com/office/officeart/2009/layout/CircleArrowProcess"/>
    <dgm:cxn modelId="{FC95737B-23E4-4C90-9AA8-E95BA93FD227}" type="presOf" srcId="{4CAB8DBB-51C9-453D-8C31-71B2FC81182B}" destId="{91208DAE-3B9E-4139-8B4B-4628252C80B8}" srcOrd="0" destOrd="0" presId="urn:microsoft.com/office/officeart/2009/layout/CircleArrowProcess"/>
    <dgm:cxn modelId="{15221A8D-AA18-43C7-B5EA-D62756040C2B}" type="presOf" srcId="{8CEF273C-B8CE-4536-A8BC-C909EDFE5A8F}" destId="{5E841F9B-1390-422C-8C3D-BF96999825EA}" srcOrd="0" destOrd="0" presId="urn:microsoft.com/office/officeart/2009/layout/CircleArrowProcess"/>
    <dgm:cxn modelId="{EDB78897-F2C8-46AE-AC7D-DA0ECE43600F}" srcId="{DA989EDB-6236-4FE0-9331-A1CE50E53F62}" destId="{4CAB8DBB-51C9-453D-8C31-71B2FC81182B}" srcOrd="1" destOrd="0" parTransId="{AA597B29-DE54-4F79-B941-E85BAE59EC81}" sibTransId="{502CE9F9-4160-4B2A-AC9A-BAC8D580600E}"/>
    <dgm:cxn modelId="{8543D499-5943-4C79-858B-FEDB11CBBA4D}" srcId="{DA989EDB-6236-4FE0-9331-A1CE50E53F62}" destId="{06239D9C-F20D-49FA-85E1-A995657F75DD}" srcOrd="2" destOrd="0" parTransId="{EF4E3E0C-3FDA-4E97-BD46-70E1750B6B4A}" sibTransId="{A12B29AB-5341-4088-BF61-027305D1366C}"/>
    <dgm:cxn modelId="{79F972EC-0B5D-4AF2-B756-BD40CFC864EB}" type="presParOf" srcId="{3F0D64D9-B010-45C0-B617-BF242F14FC2F}" destId="{DDB2CFE4-0500-46B5-8D46-12F916097A67}" srcOrd="0" destOrd="0" presId="urn:microsoft.com/office/officeart/2009/layout/CircleArrowProcess"/>
    <dgm:cxn modelId="{4E0C0863-C743-4A7C-AE25-ED98AFED931F}" type="presParOf" srcId="{DDB2CFE4-0500-46B5-8D46-12F916097A67}" destId="{4B1BD8EF-3B1B-435B-80EA-391F6BB72F58}" srcOrd="0" destOrd="0" presId="urn:microsoft.com/office/officeart/2009/layout/CircleArrowProcess"/>
    <dgm:cxn modelId="{50F74792-552D-4E2F-8712-AA23D3F1C646}" type="presParOf" srcId="{3F0D64D9-B010-45C0-B617-BF242F14FC2F}" destId="{5E841F9B-1390-422C-8C3D-BF96999825EA}" srcOrd="1" destOrd="0" presId="urn:microsoft.com/office/officeart/2009/layout/CircleArrowProcess"/>
    <dgm:cxn modelId="{D25AB06A-BDD7-49C0-9BF4-FAF6A9EFA6FE}" type="presParOf" srcId="{3F0D64D9-B010-45C0-B617-BF242F14FC2F}" destId="{90E69920-C566-467A-B6D6-3C4D494E1DAD}" srcOrd="2" destOrd="0" presId="urn:microsoft.com/office/officeart/2009/layout/CircleArrowProcess"/>
    <dgm:cxn modelId="{2BA6F3C0-828C-41A7-A02C-12B886920E2D}" type="presParOf" srcId="{90E69920-C566-467A-B6D6-3C4D494E1DAD}" destId="{44D88A4D-8A38-4495-94CF-04FBF52DA907}" srcOrd="0" destOrd="0" presId="urn:microsoft.com/office/officeart/2009/layout/CircleArrowProcess"/>
    <dgm:cxn modelId="{E3E34E90-FAFC-4926-9518-EB6DDA105E65}" type="presParOf" srcId="{3F0D64D9-B010-45C0-B617-BF242F14FC2F}" destId="{91208DAE-3B9E-4139-8B4B-4628252C80B8}" srcOrd="3" destOrd="0" presId="urn:microsoft.com/office/officeart/2009/layout/CircleArrowProcess"/>
    <dgm:cxn modelId="{CEC2EB8A-1B66-4E6A-8557-A76EDEB6E8A5}" type="presParOf" srcId="{3F0D64D9-B010-45C0-B617-BF242F14FC2F}" destId="{373C9D66-E11F-42BB-B50A-58530965C4C4}" srcOrd="4" destOrd="0" presId="urn:microsoft.com/office/officeart/2009/layout/CircleArrowProcess"/>
    <dgm:cxn modelId="{0BA0CC98-11D8-4A20-9ADD-2A0FB0EC7367}" type="presParOf" srcId="{373C9D66-E11F-42BB-B50A-58530965C4C4}" destId="{BD3A02C4-84DE-483F-B92D-E4B93D325442}" srcOrd="0" destOrd="0" presId="urn:microsoft.com/office/officeart/2009/layout/CircleArrowProcess"/>
    <dgm:cxn modelId="{992CFD3C-722B-4F39-98F0-E1B352B2171F}" type="presParOf" srcId="{3F0D64D9-B010-45C0-B617-BF242F14FC2F}" destId="{9B34FC39-FD3D-47BC-BC62-83C654849EFC}"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78C584-1314-493D-BE2F-4823C571251A}"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fr-FR"/>
        </a:p>
      </dgm:t>
    </dgm:pt>
    <dgm:pt modelId="{20AFC43F-6BA8-4716-B64D-0CAAE16F5D51}">
      <dgm:prSet phldrT="[Texte]" custT="1"/>
      <dgm:spPr/>
      <dgm:t>
        <a:bodyPr/>
        <a:lstStyle/>
        <a:p>
          <a:endParaRPr lang="fr-FR" sz="3500" dirty="0">
            <a:latin typeface="Times New Roman" panose="02020603050405020304" pitchFamily="18" charset="0"/>
            <a:cs typeface="Times New Roman" panose="02020603050405020304" pitchFamily="18" charset="0"/>
          </a:endParaRPr>
        </a:p>
        <a:p>
          <a:r>
            <a:rPr lang="fr-FR" sz="3500" dirty="0">
              <a:latin typeface="Gotham Light"/>
              <a:cs typeface="Times New Roman" panose="02020603050405020304" pitchFamily="18" charset="0"/>
            </a:rPr>
            <a:t>Communication</a:t>
          </a:r>
          <a:r>
            <a:rPr lang="fr-FR" sz="3500" dirty="0">
              <a:latin typeface="Gotham Light"/>
            </a:rPr>
            <a:t> </a:t>
          </a:r>
        </a:p>
        <a:p>
          <a:r>
            <a:rPr lang="fr-FR" sz="2000" dirty="0">
              <a:latin typeface="Gotham Light"/>
              <a:cs typeface="Times New Roman" panose="02020603050405020304" pitchFamily="18" charset="0"/>
            </a:rPr>
            <a:t> </a:t>
          </a:r>
          <a:r>
            <a:rPr lang="fr-FR" sz="1800" dirty="0">
              <a:latin typeface="Gotham Light"/>
              <a:cs typeface="Times New Roman" panose="02020603050405020304" pitchFamily="18" charset="0"/>
            </a:rPr>
            <a:t>Sensibilisation à la communication</a:t>
          </a:r>
        </a:p>
        <a:p>
          <a:r>
            <a:rPr lang="fr-FR" sz="1800" dirty="0">
              <a:latin typeface="Gotham Light"/>
              <a:cs typeface="Times New Roman" panose="02020603050405020304" pitchFamily="18" charset="0"/>
            </a:rPr>
            <a:t> Expression écrite et orale</a:t>
          </a:r>
        </a:p>
        <a:p>
          <a:r>
            <a:rPr lang="fr-FR" sz="1800" dirty="0">
              <a:latin typeface="Gotham Light"/>
              <a:cs typeface="Times New Roman" panose="02020603050405020304" pitchFamily="18" charset="0"/>
            </a:rPr>
            <a:t>Projet personnel et professionnel</a:t>
          </a:r>
        </a:p>
        <a:p>
          <a:endParaRPr lang="fr-FR" sz="1800" dirty="0">
            <a:latin typeface="Times New Roman" panose="02020603050405020304" pitchFamily="18" charset="0"/>
            <a:cs typeface="Times New Roman" panose="02020603050405020304" pitchFamily="18" charset="0"/>
          </a:endParaRPr>
        </a:p>
        <a:p>
          <a:endParaRPr lang="fr-FR" sz="1800" dirty="0">
            <a:latin typeface="Times New Roman" panose="02020603050405020304" pitchFamily="18" charset="0"/>
            <a:cs typeface="Times New Roman" panose="02020603050405020304" pitchFamily="18" charset="0"/>
          </a:endParaRPr>
        </a:p>
      </dgm:t>
    </dgm:pt>
    <dgm:pt modelId="{C80DEC2E-9A90-498B-99E9-C6C4C5A35596}" type="parTrans" cxnId="{9CDEE122-9885-4D2D-A9E1-0280A36D24C3}">
      <dgm:prSet/>
      <dgm:spPr/>
      <dgm:t>
        <a:bodyPr/>
        <a:lstStyle/>
        <a:p>
          <a:endParaRPr lang="fr-FR"/>
        </a:p>
      </dgm:t>
    </dgm:pt>
    <dgm:pt modelId="{8EF40107-09F5-469A-AF35-DC4399A1F2A4}" type="sibTrans" cxnId="{9CDEE122-9885-4D2D-A9E1-0280A36D24C3}">
      <dgm:prSet/>
      <dgm:spPr/>
      <dgm:t>
        <a:bodyPr/>
        <a:lstStyle/>
        <a:p>
          <a:endParaRPr lang="fr-FR"/>
        </a:p>
      </dgm:t>
    </dgm:pt>
    <dgm:pt modelId="{56E4D192-2AB0-4187-B5B5-65634C459823}">
      <dgm:prSet phldrT="[Texte]" custT="1"/>
      <dgm:spPr/>
      <dgm:t>
        <a:bodyPr/>
        <a:lstStyle/>
        <a:p>
          <a:r>
            <a:rPr lang="fr-FR" sz="3600" dirty="0">
              <a:latin typeface="Gotham Light"/>
              <a:cs typeface="Times New Roman" panose="02020603050405020304" pitchFamily="18" charset="0"/>
            </a:rPr>
            <a:t>Ouverture et cultures</a:t>
          </a:r>
        </a:p>
        <a:p>
          <a:r>
            <a:rPr lang="fr-FR" sz="2000" dirty="0">
              <a:latin typeface="Gotham Light"/>
              <a:cs typeface="Times New Roman" panose="02020603050405020304" pitchFamily="18" charset="0"/>
            </a:rPr>
            <a:t>Ouverture culturelle </a:t>
          </a:r>
        </a:p>
        <a:p>
          <a:r>
            <a:rPr lang="fr-FR" sz="2000" dirty="0">
              <a:latin typeface="Gotham Light"/>
              <a:cs typeface="Times New Roman" panose="02020603050405020304" pitchFamily="18" charset="0"/>
            </a:rPr>
            <a:t>Communication et management interculturels</a:t>
          </a:r>
        </a:p>
      </dgm:t>
    </dgm:pt>
    <dgm:pt modelId="{F5A5ADC9-1AB7-420C-B95F-1F410A67C08D}" type="parTrans" cxnId="{5BBA5C5C-0FC2-4936-9E74-05AD19814B5B}">
      <dgm:prSet/>
      <dgm:spPr/>
      <dgm:t>
        <a:bodyPr/>
        <a:lstStyle/>
        <a:p>
          <a:endParaRPr lang="fr-FR"/>
        </a:p>
      </dgm:t>
    </dgm:pt>
    <dgm:pt modelId="{11917BBA-050F-4EEA-96D6-240652ADF3D3}" type="sibTrans" cxnId="{5BBA5C5C-0FC2-4936-9E74-05AD19814B5B}">
      <dgm:prSet/>
      <dgm:spPr/>
      <dgm:t>
        <a:bodyPr/>
        <a:lstStyle/>
        <a:p>
          <a:endParaRPr lang="fr-FR"/>
        </a:p>
      </dgm:t>
    </dgm:pt>
    <dgm:pt modelId="{A19258AC-3D78-42EB-8277-DA1D16867F2A}">
      <dgm:prSet phldrT="[Texte]" custT="1"/>
      <dgm:spPr/>
      <dgm:t>
        <a:bodyPr/>
        <a:lstStyle/>
        <a:p>
          <a:endParaRPr lang="fr-FR" sz="3200" dirty="0">
            <a:latin typeface="Times New Roman" panose="02020603050405020304" pitchFamily="18" charset="0"/>
            <a:cs typeface="Times New Roman" panose="02020603050405020304" pitchFamily="18" charset="0"/>
          </a:endParaRPr>
        </a:p>
        <a:p>
          <a:r>
            <a:rPr lang="fr-FR" sz="3200" dirty="0">
              <a:latin typeface="Gotham Light"/>
              <a:cs typeface="Times New Roman" panose="02020603050405020304" pitchFamily="18" charset="0"/>
            </a:rPr>
            <a:t>Relations humaines et professionnelles</a:t>
          </a:r>
        </a:p>
        <a:p>
          <a:r>
            <a:rPr lang="fr-FR" sz="1800" dirty="0">
              <a:latin typeface="Gotham Light"/>
              <a:cs typeface="Times New Roman" panose="02020603050405020304" pitchFamily="18" charset="0"/>
            </a:rPr>
            <a:t>Travail en équipe, Ecoute et conduite d’entretien, Animation de réunion, Management d’équipe, RPS </a:t>
          </a:r>
        </a:p>
        <a:p>
          <a:endParaRPr lang="fr-FR" sz="3600" dirty="0">
            <a:latin typeface="Times New Roman" panose="02020603050405020304" pitchFamily="18" charset="0"/>
            <a:cs typeface="Times New Roman" panose="02020603050405020304" pitchFamily="18" charset="0"/>
          </a:endParaRPr>
        </a:p>
      </dgm:t>
    </dgm:pt>
    <dgm:pt modelId="{A659B119-FAF0-45BB-A21B-C408E068A770}" type="parTrans" cxnId="{D7917762-D731-4F7D-940A-E2058EA75E4E}">
      <dgm:prSet/>
      <dgm:spPr/>
      <dgm:t>
        <a:bodyPr/>
        <a:lstStyle/>
        <a:p>
          <a:endParaRPr lang="fr-FR"/>
        </a:p>
      </dgm:t>
    </dgm:pt>
    <dgm:pt modelId="{0D142FE8-60DF-47C1-849A-4A522B511C62}" type="sibTrans" cxnId="{D7917762-D731-4F7D-940A-E2058EA75E4E}">
      <dgm:prSet/>
      <dgm:spPr/>
      <dgm:t>
        <a:bodyPr/>
        <a:lstStyle/>
        <a:p>
          <a:endParaRPr lang="fr-FR"/>
        </a:p>
      </dgm:t>
    </dgm:pt>
    <dgm:pt modelId="{BE671473-A89B-4D98-93CC-A19C65A64351}" type="pres">
      <dgm:prSet presAssocID="{CF78C584-1314-493D-BE2F-4823C571251A}" presName="Name0" presStyleCnt="0">
        <dgm:presLayoutVars>
          <dgm:dir/>
          <dgm:resizeHandles val="exact"/>
        </dgm:presLayoutVars>
      </dgm:prSet>
      <dgm:spPr/>
    </dgm:pt>
    <dgm:pt modelId="{AD8E3DDE-6E06-4201-A373-8089F50F8BCF}" type="pres">
      <dgm:prSet presAssocID="{CF78C584-1314-493D-BE2F-4823C571251A}" presName="fgShape" presStyleLbl="fgShp" presStyleIdx="0" presStyleCnt="1" custScaleY="59748" custLinFactNeighborX="-918" custLinFactNeighborY="34622"/>
      <dgm:spPr/>
    </dgm:pt>
    <dgm:pt modelId="{9E02BA90-7F87-429C-A6C3-917BE5C8C65D}" type="pres">
      <dgm:prSet presAssocID="{CF78C584-1314-493D-BE2F-4823C571251A}" presName="linComp" presStyleCnt="0"/>
      <dgm:spPr/>
    </dgm:pt>
    <dgm:pt modelId="{C4A83A42-71ED-4F21-98CA-369E35C2CF75}" type="pres">
      <dgm:prSet presAssocID="{20AFC43F-6BA8-4716-B64D-0CAAE16F5D51}" presName="compNode" presStyleCnt="0"/>
      <dgm:spPr/>
    </dgm:pt>
    <dgm:pt modelId="{4504F401-A4D7-4F81-BCEB-A7B155057F17}" type="pres">
      <dgm:prSet presAssocID="{20AFC43F-6BA8-4716-B64D-0CAAE16F5D51}" presName="bkgdShape" presStyleLbl="node1" presStyleIdx="0" presStyleCnt="3"/>
      <dgm:spPr/>
    </dgm:pt>
    <dgm:pt modelId="{8C6E46BE-481E-42E6-AAD4-7C65730DCDB7}" type="pres">
      <dgm:prSet presAssocID="{20AFC43F-6BA8-4716-B64D-0CAAE16F5D51}" presName="nodeTx" presStyleLbl="node1" presStyleIdx="0" presStyleCnt="3">
        <dgm:presLayoutVars>
          <dgm:bulletEnabled val="1"/>
        </dgm:presLayoutVars>
      </dgm:prSet>
      <dgm:spPr/>
    </dgm:pt>
    <dgm:pt modelId="{45D037A3-A427-42AA-809A-36DC8333AC3F}" type="pres">
      <dgm:prSet presAssocID="{20AFC43F-6BA8-4716-B64D-0CAAE16F5D51}" presName="invisiNode" presStyleLbl="node1" presStyleIdx="0" presStyleCnt="3"/>
      <dgm:spPr/>
    </dgm:pt>
    <dgm:pt modelId="{E73692FD-0EA9-4AF4-8818-DC949CB06D4B}" type="pres">
      <dgm:prSet presAssocID="{20AFC43F-6BA8-4716-B64D-0CAAE16F5D51}" presName="imagNode" presStyleLbl="fgImgPlace1" presStyleIdx="0" presStyleCnt="3" custScaleX="84420" custScaleY="80635"/>
      <dgm:spPr>
        <a:blipFill rotWithShape="1">
          <a:blip xmlns:r="http://schemas.openxmlformats.org/officeDocument/2006/relationships" r:embed="rId1"/>
          <a:stretch>
            <a:fillRect/>
          </a:stretch>
        </a:blipFill>
      </dgm:spPr>
    </dgm:pt>
    <dgm:pt modelId="{972A6E51-C04C-4E3C-9CD2-8B2217E55800}" type="pres">
      <dgm:prSet presAssocID="{8EF40107-09F5-469A-AF35-DC4399A1F2A4}" presName="sibTrans" presStyleLbl="sibTrans2D1" presStyleIdx="0" presStyleCnt="0"/>
      <dgm:spPr/>
    </dgm:pt>
    <dgm:pt modelId="{59FA065C-0603-4A4E-BF58-8002CC1B12FD}" type="pres">
      <dgm:prSet presAssocID="{56E4D192-2AB0-4187-B5B5-65634C459823}" presName="compNode" presStyleCnt="0"/>
      <dgm:spPr/>
    </dgm:pt>
    <dgm:pt modelId="{C6A8A42A-5586-45E5-9296-77A9E1AF2A8B}" type="pres">
      <dgm:prSet presAssocID="{56E4D192-2AB0-4187-B5B5-65634C459823}" presName="bkgdShape" presStyleLbl="node1" presStyleIdx="1" presStyleCnt="3"/>
      <dgm:spPr/>
    </dgm:pt>
    <dgm:pt modelId="{30BD8901-EB57-40BB-8097-5A1A0CA0D964}" type="pres">
      <dgm:prSet presAssocID="{56E4D192-2AB0-4187-B5B5-65634C459823}" presName="nodeTx" presStyleLbl="node1" presStyleIdx="1" presStyleCnt="3">
        <dgm:presLayoutVars>
          <dgm:bulletEnabled val="1"/>
        </dgm:presLayoutVars>
      </dgm:prSet>
      <dgm:spPr/>
    </dgm:pt>
    <dgm:pt modelId="{8B66DE89-84E9-4ED2-9EBE-1F1186D3D51D}" type="pres">
      <dgm:prSet presAssocID="{56E4D192-2AB0-4187-B5B5-65634C459823}" presName="invisiNode" presStyleLbl="node1" presStyleIdx="1" presStyleCnt="3"/>
      <dgm:spPr/>
    </dgm:pt>
    <dgm:pt modelId="{A06CBD9D-A2D2-44C0-9E64-762C5081B351}" type="pres">
      <dgm:prSet presAssocID="{56E4D192-2AB0-4187-B5B5-65634C459823}" presName="imagNode" presStyleLbl="fgImgPlace1" presStyleIdx="1" presStyleCnt="3" custScaleX="87299" custScaleY="90606"/>
      <dgm:spPr>
        <a:blipFill rotWithShape="1">
          <a:blip xmlns:r="http://schemas.openxmlformats.org/officeDocument/2006/relationships" r:embed="rId2"/>
          <a:stretch>
            <a:fillRect/>
          </a:stretch>
        </a:blipFill>
      </dgm:spPr>
    </dgm:pt>
    <dgm:pt modelId="{54352342-D680-4D89-8B21-BCDBDA173E42}" type="pres">
      <dgm:prSet presAssocID="{11917BBA-050F-4EEA-96D6-240652ADF3D3}" presName="sibTrans" presStyleLbl="sibTrans2D1" presStyleIdx="0" presStyleCnt="0"/>
      <dgm:spPr/>
    </dgm:pt>
    <dgm:pt modelId="{97950174-B057-48E1-B46B-4AF31FA4FE7F}" type="pres">
      <dgm:prSet presAssocID="{A19258AC-3D78-42EB-8277-DA1D16867F2A}" presName="compNode" presStyleCnt="0"/>
      <dgm:spPr/>
    </dgm:pt>
    <dgm:pt modelId="{2C3F5846-387D-4E54-A525-DC350237F9BC}" type="pres">
      <dgm:prSet presAssocID="{A19258AC-3D78-42EB-8277-DA1D16867F2A}" presName="bkgdShape" presStyleLbl="node1" presStyleIdx="2" presStyleCnt="3"/>
      <dgm:spPr/>
    </dgm:pt>
    <dgm:pt modelId="{9C985FF8-5E97-4991-8DCD-E22BE49052C7}" type="pres">
      <dgm:prSet presAssocID="{A19258AC-3D78-42EB-8277-DA1D16867F2A}" presName="nodeTx" presStyleLbl="node1" presStyleIdx="2" presStyleCnt="3">
        <dgm:presLayoutVars>
          <dgm:bulletEnabled val="1"/>
        </dgm:presLayoutVars>
      </dgm:prSet>
      <dgm:spPr/>
    </dgm:pt>
    <dgm:pt modelId="{E2161580-5BFC-420E-9948-70BC9C7DCB91}" type="pres">
      <dgm:prSet presAssocID="{A19258AC-3D78-42EB-8277-DA1D16867F2A}" presName="invisiNode" presStyleLbl="node1" presStyleIdx="2" presStyleCnt="3"/>
      <dgm:spPr/>
    </dgm:pt>
    <dgm:pt modelId="{2AF9701D-2807-4139-9122-E5BDB419F1CA}" type="pres">
      <dgm:prSet presAssocID="{A19258AC-3D78-42EB-8277-DA1D16867F2A}" presName="imagNode" presStyleLbl="fgImgPlace1" presStyleIdx="2" presStyleCnt="3" custScaleX="88920" custScaleY="81893" custLinFactNeighborX="2518" custLinFactNeighborY="-6296"/>
      <dgm:spPr>
        <a:blipFill rotWithShape="1">
          <a:blip xmlns:r="http://schemas.openxmlformats.org/officeDocument/2006/relationships" r:embed="rId3"/>
          <a:stretch>
            <a:fillRect/>
          </a:stretch>
        </a:blipFill>
      </dgm:spPr>
    </dgm:pt>
  </dgm:ptLst>
  <dgm:cxnLst>
    <dgm:cxn modelId="{9CDEE122-9885-4D2D-A9E1-0280A36D24C3}" srcId="{CF78C584-1314-493D-BE2F-4823C571251A}" destId="{20AFC43F-6BA8-4716-B64D-0CAAE16F5D51}" srcOrd="0" destOrd="0" parTransId="{C80DEC2E-9A90-498B-99E9-C6C4C5A35596}" sibTransId="{8EF40107-09F5-469A-AF35-DC4399A1F2A4}"/>
    <dgm:cxn modelId="{3EB0472A-4898-4BA1-B949-8A358109E748}" type="presOf" srcId="{20AFC43F-6BA8-4716-B64D-0CAAE16F5D51}" destId="{4504F401-A4D7-4F81-BCEB-A7B155057F17}" srcOrd="0" destOrd="0" presId="urn:microsoft.com/office/officeart/2005/8/layout/hList7"/>
    <dgm:cxn modelId="{F46DC72F-02D4-45CD-A537-0199EE618C57}" type="presOf" srcId="{A19258AC-3D78-42EB-8277-DA1D16867F2A}" destId="{9C985FF8-5E97-4991-8DCD-E22BE49052C7}" srcOrd="1" destOrd="0" presId="urn:microsoft.com/office/officeart/2005/8/layout/hList7"/>
    <dgm:cxn modelId="{5BBA5C5C-0FC2-4936-9E74-05AD19814B5B}" srcId="{CF78C584-1314-493D-BE2F-4823C571251A}" destId="{56E4D192-2AB0-4187-B5B5-65634C459823}" srcOrd="1" destOrd="0" parTransId="{F5A5ADC9-1AB7-420C-B95F-1F410A67C08D}" sibTransId="{11917BBA-050F-4EEA-96D6-240652ADF3D3}"/>
    <dgm:cxn modelId="{D7917762-D731-4F7D-940A-E2058EA75E4E}" srcId="{CF78C584-1314-493D-BE2F-4823C571251A}" destId="{A19258AC-3D78-42EB-8277-DA1D16867F2A}" srcOrd="2" destOrd="0" parTransId="{A659B119-FAF0-45BB-A21B-C408E068A770}" sibTransId="{0D142FE8-60DF-47C1-849A-4A522B511C62}"/>
    <dgm:cxn modelId="{A3DD3644-99EA-492B-9819-5F93367B237E}" type="presOf" srcId="{8EF40107-09F5-469A-AF35-DC4399A1F2A4}" destId="{972A6E51-C04C-4E3C-9CD2-8B2217E55800}" srcOrd="0" destOrd="0" presId="urn:microsoft.com/office/officeart/2005/8/layout/hList7"/>
    <dgm:cxn modelId="{1D7EA750-0898-42B6-BE22-45DC89D654A8}" type="presOf" srcId="{CF78C584-1314-493D-BE2F-4823C571251A}" destId="{BE671473-A89B-4D98-93CC-A19C65A64351}" srcOrd="0" destOrd="0" presId="urn:microsoft.com/office/officeart/2005/8/layout/hList7"/>
    <dgm:cxn modelId="{915A3AA2-04BB-4E2E-B86B-9721ECEB01F9}" type="presOf" srcId="{56E4D192-2AB0-4187-B5B5-65634C459823}" destId="{C6A8A42A-5586-45E5-9296-77A9E1AF2A8B}" srcOrd="0" destOrd="0" presId="urn:microsoft.com/office/officeart/2005/8/layout/hList7"/>
    <dgm:cxn modelId="{4DF0FAC5-DE07-4C33-BE6A-5520C5BDA034}" type="presOf" srcId="{20AFC43F-6BA8-4716-B64D-0CAAE16F5D51}" destId="{8C6E46BE-481E-42E6-AAD4-7C65730DCDB7}" srcOrd="1" destOrd="0" presId="urn:microsoft.com/office/officeart/2005/8/layout/hList7"/>
    <dgm:cxn modelId="{73FFE9C9-8144-4F9D-B788-BB02E043A223}" type="presOf" srcId="{11917BBA-050F-4EEA-96D6-240652ADF3D3}" destId="{54352342-D680-4D89-8B21-BCDBDA173E42}" srcOrd="0" destOrd="0" presId="urn:microsoft.com/office/officeart/2005/8/layout/hList7"/>
    <dgm:cxn modelId="{A3FC4BE8-E1EA-4208-B071-DB42393C3408}" type="presOf" srcId="{A19258AC-3D78-42EB-8277-DA1D16867F2A}" destId="{2C3F5846-387D-4E54-A525-DC350237F9BC}" srcOrd="0" destOrd="0" presId="urn:microsoft.com/office/officeart/2005/8/layout/hList7"/>
    <dgm:cxn modelId="{FD711DF7-473C-46D4-867B-90C8EC6D3DB2}" type="presOf" srcId="{56E4D192-2AB0-4187-B5B5-65634C459823}" destId="{30BD8901-EB57-40BB-8097-5A1A0CA0D964}" srcOrd="1" destOrd="0" presId="urn:microsoft.com/office/officeart/2005/8/layout/hList7"/>
    <dgm:cxn modelId="{CEC6DAF3-E715-4208-9E2E-72B47E6E6787}" type="presParOf" srcId="{BE671473-A89B-4D98-93CC-A19C65A64351}" destId="{AD8E3DDE-6E06-4201-A373-8089F50F8BCF}" srcOrd="0" destOrd="0" presId="urn:microsoft.com/office/officeart/2005/8/layout/hList7"/>
    <dgm:cxn modelId="{1B61081A-E02C-43B6-9C47-4A1F7A1952A1}" type="presParOf" srcId="{BE671473-A89B-4D98-93CC-A19C65A64351}" destId="{9E02BA90-7F87-429C-A6C3-917BE5C8C65D}" srcOrd="1" destOrd="0" presId="urn:microsoft.com/office/officeart/2005/8/layout/hList7"/>
    <dgm:cxn modelId="{D14705C4-8134-458A-8B83-E1EF09E88546}" type="presParOf" srcId="{9E02BA90-7F87-429C-A6C3-917BE5C8C65D}" destId="{C4A83A42-71ED-4F21-98CA-369E35C2CF75}" srcOrd="0" destOrd="0" presId="urn:microsoft.com/office/officeart/2005/8/layout/hList7"/>
    <dgm:cxn modelId="{90DA2727-3A6F-4AE1-B6A5-1B6722091F9C}" type="presParOf" srcId="{C4A83A42-71ED-4F21-98CA-369E35C2CF75}" destId="{4504F401-A4D7-4F81-BCEB-A7B155057F17}" srcOrd="0" destOrd="0" presId="urn:microsoft.com/office/officeart/2005/8/layout/hList7"/>
    <dgm:cxn modelId="{0AC1167D-724E-4ECB-98E6-76B68F8EE262}" type="presParOf" srcId="{C4A83A42-71ED-4F21-98CA-369E35C2CF75}" destId="{8C6E46BE-481E-42E6-AAD4-7C65730DCDB7}" srcOrd="1" destOrd="0" presId="urn:microsoft.com/office/officeart/2005/8/layout/hList7"/>
    <dgm:cxn modelId="{AAD47FB8-D15F-463B-AA3F-AD807A14F39F}" type="presParOf" srcId="{C4A83A42-71ED-4F21-98CA-369E35C2CF75}" destId="{45D037A3-A427-42AA-809A-36DC8333AC3F}" srcOrd="2" destOrd="0" presId="urn:microsoft.com/office/officeart/2005/8/layout/hList7"/>
    <dgm:cxn modelId="{AD26ABD2-7D1A-4E2B-AD94-6639ED6AA8EB}" type="presParOf" srcId="{C4A83A42-71ED-4F21-98CA-369E35C2CF75}" destId="{E73692FD-0EA9-4AF4-8818-DC949CB06D4B}" srcOrd="3" destOrd="0" presId="urn:microsoft.com/office/officeart/2005/8/layout/hList7"/>
    <dgm:cxn modelId="{824C25A1-02FF-4B5A-9B93-FC6811AE91BE}" type="presParOf" srcId="{9E02BA90-7F87-429C-A6C3-917BE5C8C65D}" destId="{972A6E51-C04C-4E3C-9CD2-8B2217E55800}" srcOrd="1" destOrd="0" presId="urn:microsoft.com/office/officeart/2005/8/layout/hList7"/>
    <dgm:cxn modelId="{536F72D1-70E6-4F70-BDAD-AB28073ECCC2}" type="presParOf" srcId="{9E02BA90-7F87-429C-A6C3-917BE5C8C65D}" destId="{59FA065C-0603-4A4E-BF58-8002CC1B12FD}" srcOrd="2" destOrd="0" presId="urn:microsoft.com/office/officeart/2005/8/layout/hList7"/>
    <dgm:cxn modelId="{2D327AF0-D7A5-4B04-9DD5-21885B8682CC}" type="presParOf" srcId="{59FA065C-0603-4A4E-BF58-8002CC1B12FD}" destId="{C6A8A42A-5586-45E5-9296-77A9E1AF2A8B}" srcOrd="0" destOrd="0" presId="urn:microsoft.com/office/officeart/2005/8/layout/hList7"/>
    <dgm:cxn modelId="{F67C1958-FDCD-4672-ABED-F9640EE4BAF6}" type="presParOf" srcId="{59FA065C-0603-4A4E-BF58-8002CC1B12FD}" destId="{30BD8901-EB57-40BB-8097-5A1A0CA0D964}" srcOrd="1" destOrd="0" presId="urn:microsoft.com/office/officeart/2005/8/layout/hList7"/>
    <dgm:cxn modelId="{81DA9B16-A381-4AA9-A5C5-A676FA001EC1}" type="presParOf" srcId="{59FA065C-0603-4A4E-BF58-8002CC1B12FD}" destId="{8B66DE89-84E9-4ED2-9EBE-1F1186D3D51D}" srcOrd="2" destOrd="0" presId="urn:microsoft.com/office/officeart/2005/8/layout/hList7"/>
    <dgm:cxn modelId="{202FD5B6-F58D-4756-BD02-C9C13041631B}" type="presParOf" srcId="{59FA065C-0603-4A4E-BF58-8002CC1B12FD}" destId="{A06CBD9D-A2D2-44C0-9E64-762C5081B351}" srcOrd="3" destOrd="0" presId="urn:microsoft.com/office/officeart/2005/8/layout/hList7"/>
    <dgm:cxn modelId="{DCEB3171-3BDC-45BA-98FD-520A1D0C207B}" type="presParOf" srcId="{9E02BA90-7F87-429C-A6C3-917BE5C8C65D}" destId="{54352342-D680-4D89-8B21-BCDBDA173E42}" srcOrd="3" destOrd="0" presId="urn:microsoft.com/office/officeart/2005/8/layout/hList7"/>
    <dgm:cxn modelId="{9751FB29-84AD-4129-8FC2-9A18450101A4}" type="presParOf" srcId="{9E02BA90-7F87-429C-A6C3-917BE5C8C65D}" destId="{97950174-B057-48E1-B46B-4AF31FA4FE7F}" srcOrd="4" destOrd="0" presId="urn:microsoft.com/office/officeart/2005/8/layout/hList7"/>
    <dgm:cxn modelId="{CB3AC6D6-E54F-4126-BCF2-2745A9A249D2}" type="presParOf" srcId="{97950174-B057-48E1-B46B-4AF31FA4FE7F}" destId="{2C3F5846-387D-4E54-A525-DC350237F9BC}" srcOrd="0" destOrd="0" presId="urn:microsoft.com/office/officeart/2005/8/layout/hList7"/>
    <dgm:cxn modelId="{C00CA4CB-5073-428D-B97F-30F39EE5FCF2}" type="presParOf" srcId="{97950174-B057-48E1-B46B-4AF31FA4FE7F}" destId="{9C985FF8-5E97-4991-8DCD-E22BE49052C7}" srcOrd="1" destOrd="0" presId="urn:microsoft.com/office/officeart/2005/8/layout/hList7"/>
    <dgm:cxn modelId="{7639110E-5F4C-4CF4-9B23-0ED3EFD9D4A6}" type="presParOf" srcId="{97950174-B057-48E1-B46B-4AF31FA4FE7F}" destId="{E2161580-5BFC-420E-9948-70BC9C7DCB91}" srcOrd="2" destOrd="0" presId="urn:microsoft.com/office/officeart/2005/8/layout/hList7"/>
    <dgm:cxn modelId="{A558FCAE-8C09-4F5D-9E3F-AEEDBA709A71}" type="presParOf" srcId="{97950174-B057-48E1-B46B-4AF31FA4FE7F}" destId="{2AF9701D-2807-4139-9122-E5BDB419F1C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6F8594-F8B1-4EDF-8D09-89C369C16640}"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fr-FR"/>
        </a:p>
      </dgm:t>
    </dgm:pt>
    <dgm:pt modelId="{248B20D8-27AD-402E-BCDE-3E8F8D078324}" type="pres">
      <dgm:prSet presAssocID="{ED6F8594-F8B1-4EDF-8D09-89C369C16640}" presName="Name0" presStyleCnt="0">
        <dgm:presLayoutVars>
          <dgm:dir/>
          <dgm:animLvl val="lvl"/>
          <dgm:resizeHandles/>
        </dgm:presLayoutVars>
      </dgm:prSet>
      <dgm:spPr/>
    </dgm:pt>
  </dgm:ptLst>
  <dgm:cxnLst>
    <dgm:cxn modelId="{B0BCCE77-CF3E-4E6F-832E-1A187AFC839D}" type="presOf" srcId="{ED6F8594-F8B1-4EDF-8D09-89C369C16640}" destId="{248B20D8-27AD-402E-BCDE-3E8F8D078324}" srcOrd="0"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73703A-B373-447C-B082-6C9D2BE049A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4943532C-4BDE-434A-BC5D-3D86ECD6A06E}">
      <dgm:prSet phldrT="[Texte]"/>
      <dgm:spPr/>
      <dgm:t>
        <a:bodyPr/>
        <a:lstStyle/>
        <a:p>
          <a:r>
            <a:rPr lang="fr-FR" dirty="0"/>
            <a:t>CEF3: le couronnement </a:t>
          </a:r>
        </a:p>
      </dgm:t>
    </dgm:pt>
    <dgm:pt modelId="{489AC793-9DA5-41E6-A0BC-A2A6C795EF1A}" type="parTrans" cxnId="{D234A323-EEBC-447F-AF8E-8BC9C630353E}">
      <dgm:prSet/>
      <dgm:spPr/>
      <dgm:t>
        <a:bodyPr/>
        <a:lstStyle/>
        <a:p>
          <a:endParaRPr lang="fr-FR"/>
        </a:p>
      </dgm:t>
    </dgm:pt>
    <dgm:pt modelId="{2E683093-9D89-4DB7-955E-67D5C8CE5562}" type="sibTrans" cxnId="{D234A323-EEBC-447F-AF8E-8BC9C630353E}">
      <dgm:prSet/>
      <dgm:spPr/>
      <dgm:t>
        <a:bodyPr/>
        <a:lstStyle/>
        <a:p>
          <a:endParaRPr lang="fr-FR"/>
        </a:p>
      </dgm:t>
    </dgm:pt>
    <dgm:pt modelId="{251178F6-B741-4F2F-9B8F-C4AABD525654}">
      <dgm:prSet phldrT="[Texte]"/>
      <dgm:spPr/>
      <dgm:t>
        <a:bodyPr/>
        <a:lstStyle/>
        <a:p>
          <a:r>
            <a:rPr lang="fr-FR" dirty="0"/>
            <a:t>CEF2?</a:t>
          </a:r>
        </a:p>
      </dgm:t>
    </dgm:pt>
    <dgm:pt modelId="{30154822-FE9E-4284-AC9B-38010BEE78BB}" type="parTrans" cxnId="{D8DEC3BB-E77C-4CF1-968F-0D8487FE6C5D}">
      <dgm:prSet/>
      <dgm:spPr/>
      <dgm:t>
        <a:bodyPr/>
        <a:lstStyle/>
        <a:p>
          <a:endParaRPr lang="fr-FR"/>
        </a:p>
      </dgm:t>
    </dgm:pt>
    <dgm:pt modelId="{11DE974D-BD87-4CD7-9CBA-25694DFA06A2}" type="sibTrans" cxnId="{D8DEC3BB-E77C-4CF1-968F-0D8487FE6C5D}">
      <dgm:prSet/>
      <dgm:spPr/>
      <dgm:t>
        <a:bodyPr/>
        <a:lstStyle/>
        <a:p>
          <a:endParaRPr lang="fr-FR"/>
        </a:p>
      </dgm:t>
    </dgm:pt>
    <dgm:pt modelId="{C309FEA3-9E87-490E-95D6-2FF3A1ECD0DC}">
      <dgm:prSet phldrT="[Texte]"/>
      <dgm:spPr/>
      <dgm:t>
        <a:bodyPr/>
        <a:lstStyle/>
        <a:p>
          <a:r>
            <a:rPr lang="fr-FR" dirty="0"/>
            <a:t>CEF1?</a:t>
          </a:r>
        </a:p>
      </dgm:t>
    </dgm:pt>
    <dgm:pt modelId="{5D998A68-E156-4199-86E7-36BAA859369D}" type="parTrans" cxnId="{57B1C741-7C0E-42DF-AFFD-647C44D79EB0}">
      <dgm:prSet/>
      <dgm:spPr/>
      <dgm:t>
        <a:bodyPr/>
        <a:lstStyle/>
        <a:p>
          <a:endParaRPr lang="fr-FR"/>
        </a:p>
      </dgm:t>
    </dgm:pt>
    <dgm:pt modelId="{6B36AFEB-18EC-4BA9-92EF-E409DE1810F7}" type="sibTrans" cxnId="{57B1C741-7C0E-42DF-AFFD-647C44D79EB0}">
      <dgm:prSet/>
      <dgm:spPr/>
      <dgm:t>
        <a:bodyPr/>
        <a:lstStyle/>
        <a:p>
          <a:endParaRPr lang="fr-FR"/>
        </a:p>
      </dgm:t>
    </dgm:pt>
    <dgm:pt modelId="{81F422E0-8865-444B-B861-4D5E732BC853}" type="pres">
      <dgm:prSet presAssocID="{A773703A-B373-447C-B082-6C9D2BE049A9}" presName="linear" presStyleCnt="0">
        <dgm:presLayoutVars>
          <dgm:dir/>
          <dgm:animLvl val="lvl"/>
          <dgm:resizeHandles val="exact"/>
        </dgm:presLayoutVars>
      </dgm:prSet>
      <dgm:spPr/>
    </dgm:pt>
    <dgm:pt modelId="{8EBFD0E1-43BD-4696-9D0A-DA964A013EA2}" type="pres">
      <dgm:prSet presAssocID="{4943532C-4BDE-434A-BC5D-3D86ECD6A06E}" presName="parentLin" presStyleCnt="0"/>
      <dgm:spPr/>
    </dgm:pt>
    <dgm:pt modelId="{6EF81C5A-0CD1-453E-BDDB-09FCC3E72AC1}" type="pres">
      <dgm:prSet presAssocID="{4943532C-4BDE-434A-BC5D-3D86ECD6A06E}" presName="parentLeftMargin" presStyleLbl="node1" presStyleIdx="0" presStyleCnt="3"/>
      <dgm:spPr/>
    </dgm:pt>
    <dgm:pt modelId="{C3A5E831-3920-4741-8721-F247B8DEBAA8}" type="pres">
      <dgm:prSet presAssocID="{4943532C-4BDE-434A-BC5D-3D86ECD6A06E}" presName="parentText" presStyleLbl="node1" presStyleIdx="0" presStyleCnt="3">
        <dgm:presLayoutVars>
          <dgm:chMax val="0"/>
          <dgm:bulletEnabled val="1"/>
        </dgm:presLayoutVars>
      </dgm:prSet>
      <dgm:spPr/>
    </dgm:pt>
    <dgm:pt modelId="{D09674E1-8C33-459D-9AFD-39D92018B76D}" type="pres">
      <dgm:prSet presAssocID="{4943532C-4BDE-434A-BC5D-3D86ECD6A06E}" presName="negativeSpace" presStyleCnt="0"/>
      <dgm:spPr/>
    </dgm:pt>
    <dgm:pt modelId="{C4D4A673-EC1A-47BA-A0F9-EAEC2ABE5988}" type="pres">
      <dgm:prSet presAssocID="{4943532C-4BDE-434A-BC5D-3D86ECD6A06E}" presName="childText" presStyleLbl="conFgAcc1" presStyleIdx="0" presStyleCnt="3">
        <dgm:presLayoutVars>
          <dgm:bulletEnabled val="1"/>
        </dgm:presLayoutVars>
      </dgm:prSet>
      <dgm:spPr/>
    </dgm:pt>
    <dgm:pt modelId="{1EBB1570-2B94-4870-98BA-DCFF5DB44EC7}" type="pres">
      <dgm:prSet presAssocID="{2E683093-9D89-4DB7-955E-67D5C8CE5562}" presName="spaceBetweenRectangles" presStyleCnt="0"/>
      <dgm:spPr/>
    </dgm:pt>
    <dgm:pt modelId="{8C6C9FAD-A2F9-42CE-B6E5-BF83047798B6}" type="pres">
      <dgm:prSet presAssocID="{251178F6-B741-4F2F-9B8F-C4AABD525654}" presName="parentLin" presStyleCnt="0"/>
      <dgm:spPr/>
    </dgm:pt>
    <dgm:pt modelId="{C95E79FD-BD7B-4775-9BB5-9384F18CF476}" type="pres">
      <dgm:prSet presAssocID="{251178F6-B741-4F2F-9B8F-C4AABD525654}" presName="parentLeftMargin" presStyleLbl="node1" presStyleIdx="0" presStyleCnt="3"/>
      <dgm:spPr/>
    </dgm:pt>
    <dgm:pt modelId="{C9F4545D-15E8-4630-A9FE-2754CF71369C}" type="pres">
      <dgm:prSet presAssocID="{251178F6-B741-4F2F-9B8F-C4AABD525654}" presName="parentText" presStyleLbl="node1" presStyleIdx="1" presStyleCnt="3">
        <dgm:presLayoutVars>
          <dgm:chMax val="0"/>
          <dgm:bulletEnabled val="1"/>
        </dgm:presLayoutVars>
      </dgm:prSet>
      <dgm:spPr/>
    </dgm:pt>
    <dgm:pt modelId="{EA12496C-5C71-4CB3-B724-76056F54B6C5}" type="pres">
      <dgm:prSet presAssocID="{251178F6-B741-4F2F-9B8F-C4AABD525654}" presName="negativeSpace" presStyleCnt="0"/>
      <dgm:spPr/>
    </dgm:pt>
    <dgm:pt modelId="{BBA9B2DE-BAC0-4696-B4F5-96DE0C41F2B3}" type="pres">
      <dgm:prSet presAssocID="{251178F6-B741-4F2F-9B8F-C4AABD525654}" presName="childText" presStyleLbl="conFgAcc1" presStyleIdx="1" presStyleCnt="3">
        <dgm:presLayoutVars>
          <dgm:bulletEnabled val="1"/>
        </dgm:presLayoutVars>
      </dgm:prSet>
      <dgm:spPr/>
    </dgm:pt>
    <dgm:pt modelId="{3EDEE64C-8A37-44E6-8EB3-3E6A26F106EA}" type="pres">
      <dgm:prSet presAssocID="{11DE974D-BD87-4CD7-9CBA-25694DFA06A2}" presName="spaceBetweenRectangles" presStyleCnt="0"/>
      <dgm:spPr/>
    </dgm:pt>
    <dgm:pt modelId="{7AD9C9D5-0C5E-45A1-9C1F-B876F32D650B}" type="pres">
      <dgm:prSet presAssocID="{C309FEA3-9E87-490E-95D6-2FF3A1ECD0DC}" presName="parentLin" presStyleCnt="0"/>
      <dgm:spPr/>
    </dgm:pt>
    <dgm:pt modelId="{681A730D-DF9E-4DA7-BCEB-40824623BDE6}" type="pres">
      <dgm:prSet presAssocID="{C309FEA3-9E87-490E-95D6-2FF3A1ECD0DC}" presName="parentLeftMargin" presStyleLbl="node1" presStyleIdx="1" presStyleCnt="3"/>
      <dgm:spPr/>
    </dgm:pt>
    <dgm:pt modelId="{F01B7C1D-3652-4CEE-B1F5-55422A56C295}" type="pres">
      <dgm:prSet presAssocID="{C309FEA3-9E87-490E-95D6-2FF3A1ECD0DC}" presName="parentText" presStyleLbl="node1" presStyleIdx="2" presStyleCnt="3">
        <dgm:presLayoutVars>
          <dgm:chMax val="0"/>
          <dgm:bulletEnabled val="1"/>
        </dgm:presLayoutVars>
      </dgm:prSet>
      <dgm:spPr/>
    </dgm:pt>
    <dgm:pt modelId="{1107F40A-5C45-42C8-BE0A-4351F9C223FA}" type="pres">
      <dgm:prSet presAssocID="{C309FEA3-9E87-490E-95D6-2FF3A1ECD0DC}" presName="negativeSpace" presStyleCnt="0"/>
      <dgm:spPr/>
    </dgm:pt>
    <dgm:pt modelId="{864DAD67-FFF7-422F-B864-FC44B3C78372}" type="pres">
      <dgm:prSet presAssocID="{C309FEA3-9E87-490E-95D6-2FF3A1ECD0DC}" presName="childText" presStyleLbl="conFgAcc1" presStyleIdx="2" presStyleCnt="3">
        <dgm:presLayoutVars>
          <dgm:bulletEnabled val="1"/>
        </dgm:presLayoutVars>
      </dgm:prSet>
      <dgm:spPr/>
    </dgm:pt>
  </dgm:ptLst>
  <dgm:cxnLst>
    <dgm:cxn modelId="{01D4580B-C425-4368-8D7E-C490D4F5E5B2}" type="presOf" srcId="{251178F6-B741-4F2F-9B8F-C4AABD525654}" destId="{C9F4545D-15E8-4630-A9FE-2754CF71369C}" srcOrd="1" destOrd="0" presId="urn:microsoft.com/office/officeart/2005/8/layout/list1"/>
    <dgm:cxn modelId="{D234A323-EEBC-447F-AF8E-8BC9C630353E}" srcId="{A773703A-B373-447C-B082-6C9D2BE049A9}" destId="{4943532C-4BDE-434A-BC5D-3D86ECD6A06E}" srcOrd="0" destOrd="0" parTransId="{489AC793-9DA5-41E6-A0BC-A2A6C795EF1A}" sibTransId="{2E683093-9D89-4DB7-955E-67D5C8CE5562}"/>
    <dgm:cxn modelId="{94F1062D-3FEB-44EC-A1D8-1EA9F27982C2}" type="presOf" srcId="{251178F6-B741-4F2F-9B8F-C4AABD525654}" destId="{C95E79FD-BD7B-4775-9BB5-9384F18CF476}" srcOrd="0" destOrd="0" presId="urn:microsoft.com/office/officeart/2005/8/layout/list1"/>
    <dgm:cxn modelId="{57B1C741-7C0E-42DF-AFFD-647C44D79EB0}" srcId="{A773703A-B373-447C-B082-6C9D2BE049A9}" destId="{C309FEA3-9E87-490E-95D6-2FF3A1ECD0DC}" srcOrd="2" destOrd="0" parTransId="{5D998A68-E156-4199-86E7-36BAA859369D}" sibTransId="{6B36AFEB-18EC-4BA9-92EF-E409DE1810F7}"/>
    <dgm:cxn modelId="{42469F51-FF7C-499B-B2BB-176042D355AD}" type="presOf" srcId="{C309FEA3-9E87-490E-95D6-2FF3A1ECD0DC}" destId="{681A730D-DF9E-4DA7-BCEB-40824623BDE6}" srcOrd="0" destOrd="0" presId="urn:microsoft.com/office/officeart/2005/8/layout/list1"/>
    <dgm:cxn modelId="{05238352-8C4C-4DD6-A425-ECA51906C761}" type="presOf" srcId="{A773703A-B373-447C-B082-6C9D2BE049A9}" destId="{81F422E0-8865-444B-B861-4D5E732BC853}" srcOrd="0" destOrd="0" presId="urn:microsoft.com/office/officeart/2005/8/layout/list1"/>
    <dgm:cxn modelId="{F8BBEC9B-EAC4-4346-B143-005E5F0198B0}" type="presOf" srcId="{4943532C-4BDE-434A-BC5D-3D86ECD6A06E}" destId="{C3A5E831-3920-4741-8721-F247B8DEBAA8}" srcOrd="1" destOrd="0" presId="urn:microsoft.com/office/officeart/2005/8/layout/list1"/>
    <dgm:cxn modelId="{2CD200A3-04C9-4460-A3EA-559F529B40DD}" type="presOf" srcId="{C309FEA3-9E87-490E-95D6-2FF3A1ECD0DC}" destId="{F01B7C1D-3652-4CEE-B1F5-55422A56C295}" srcOrd="1" destOrd="0" presId="urn:microsoft.com/office/officeart/2005/8/layout/list1"/>
    <dgm:cxn modelId="{D8DEC3BB-E77C-4CF1-968F-0D8487FE6C5D}" srcId="{A773703A-B373-447C-B082-6C9D2BE049A9}" destId="{251178F6-B741-4F2F-9B8F-C4AABD525654}" srcOrd="1" destOrd="0" parTransId="{30154822-FE9E-4284-AC9B-38010BEE78BB}" sibTransId="{11DE974D-BD87-4CD7-9CBA-25694DFA06A2}"/>
    <dgm:cxn modelId="{CED568D4-6C12-4069-89DB-08B3A87DFC12}" type="presOf" srcId="{4943532C-4BDE-434A-BC5D-3D86ECD6A06E}" destId="{6EF81C5A-0CD1-453E-BDDB-09FCC3E72AC1}" srcOrd="0" destOrd="0" presId="urn:microsoft.com/office/officeart/2005/8/layout/list1"/>
    <dgm:cxn modelId="{CCDDA02E-5B51-4BE7-931D-39ABC23EA1E8}" type="presParOf" srcId="{81F422E0-8865-444B-B861-4D5E732BC853}" destId="{8EBFD0E1-43BD-4696-9D0A-DA964A013EA2}" srcOrd="0" destOrd="0" presId="urn:microsoft.com/office/officeart/2005/8/layout/list1"/>
    <dgm:cxn modelId="{E3DDE98E-FCC7-4E06-91EA-1D780E4D1233}" type="presParOf" srcId="{8EBFD0E1-43BD-4696-9D0A-DA964A013EA2}" destId="{6EF81C5A-0CD1-453E-BDDB-09FCC3E72AC1}" srcOrd="0" destOrd="0" presId="urn:microsoft.com/office/officeart/2005/8/layout/list1"/>
    <dgm:cxn modelId="{F5BEA721-9ABD-490E-B9FF-DDF5D250F150}" type="presParOf" srcId="{8EBFD0E1-43BD-4696-9D0A-DA964A013EA2}" destId="{C3A5E831-3920-4741-8721-F247B8DEBAA8}" srcOrd="1" destOrd="0" presId="urn:microsoft.com/office/officeart/2005/8/layout/list1"/>
    <dgm:cxn modelId="{4ABDDCE4-39BB-4AAA-BAA3-8B4CAB36BF24}" type="presParOf" srcId="{81F422E0-8865-444B-B861-4D5E732BC853}" destId="{D09674E1-8C33-459D-9AFD-39D92018B76D}" srcOrd="1" destOrd="0" presId="urn:microsoft.com/office/officeart/2005/8/layout/list1"/>
    <dgm:cxn modelId="{A88893D2-CFDE-4855-A2F6-C170328FF2B9}" type="presParOf" srcId="{81F422E0-8865-444B-B861-4D5E732BC853}" destId="{C4D4A673-EC1A-47BA-A0F9-EAEC2ABE5988}" srcOrd="2" destOrd="0" presId="urn:microsoft.com/office/officeart/2005/8/layout/list1"/>
    <dgm:cxn modelId="{C172B8BE-2D87-4302-BE7A-E7F397527905}" type="presParOf" srcId="{81F422E0-8865-444B-B861-4D5E732BC853}" destId="{1EBB1570-2B94-4870-98BA-DCFF5DB44EC7}" srcOrd="3" destOrd="0" presId="urn:microsoft.com/office/officeart/2005/8/layout/list1"/>
    <dgm:cxn modelId="{48FBECD8-54B8-4267-9B88-7B859D30A903}" type="presParOf" srcId="{81F422E0-8865-444B-B861-4D5E732BC853}" destId="{8C6C9FAD-A2F9-42CE-B6E5-BF83047798B6}" srcOrd="4" destOrd="0" presId="urn:microsoft.com/office/officeart/2005/8/layout/list1"/>
    <dgm:cxn modelId="{3161BAAB-5D4C-4522-B24C-BAAF205D1123}" type="presParOf" srcId="{8C6C9FAD-A2F9-42CE-B6E5-BF83047798B6}" destId="{C95E79FD-BD7B-4775-9BB5-9384F18CF476}" srcOrd="0" destOrd="0" presId="urn:microsoft.com/office/officeart/2005/8/layout/list1"/>
    <dgm:cxn modelId="{1D515FA4-F1C1-456D-9EA5-D05DFE6F5C4A}" type="presParOf" srcId="{8C6C9FAD-A2F9-42CE-B6E5-BF83047798B6}" destId="{C9F4545D-15E8-4630-A9FE-2754CF71369C}" srcOrd="1" destOrd="0" presId="urn:microsoft.com/office/officeart/2005/8/layout/list1"/>
    <dgm:cxn modelId="{A7601AC9-A5D6-45EF-9EFE-3DD5A5A709ED}" type="presParOf" srcId="{81F422E0-8865-444B-B861-4D5E732BC853}" destId="{EA12496C-5C71-4CB3-B724-76056F54B6C5}" srcOrd="5" destOrd="0" presId="urn:microsoft.com/office/officeart/2005/8/layout/list1"/>
    <dgm:cxn modelId="{F34593F8-D112-41B9-A030-8A033CAA475A}" type="presParOf" srcId="{81F422E0-8865-444B-B861-4D5E732BC853}" destId="{BBA9B2DE-BAC0-4696-B4F5-96DE0C41F2B3}" srcOrd="6" destOrd="0" presId="urn:microsoft.com/office/officeart/2005/8/layout/list1"/>
    <dgm:cxn modelId="{65044DF7-AB66-4E09-8890-246BD8964893}" type="presParOf" srcId="{81F422E0-8865-444B-B861-4D5E732BC853}" destId="{3EDEE64C-8A37-44E6-8EB3-3E6A26F106EA}" srcOrd="7" destOrd="0" presId="urn:microsoft.com/office/officeart/2005/8/layout/list1"/>
    <dgm:cxn modelId="{0A5E7F11-51BD-46C0-A9D9-1F1AE94E8AA5}" type="presParOf" srcId="{81F422E0-8865-444B-B861-4D5E732BC853}" destId="{7AD9C9D5-0C5E-45A1-9C1F-B876F32D650B}" srcOrd="8" destOrd="0" presId="urn:microsoft.com/office/officeart/2005/8/layout/list1"/>
    <dgm:cxn modelId="{FA27F697-673A-41C5-9902-A2CF0391FF41}" type="presParOf" srcId="{7AD9C9D5-0C5E-45A1-9C1F-B876F32D650B}" destId="{681A730D-DF9E-4DA7-BCEB-40824623BDE6}" srcOrd="0" destOrd="0" presId="urn:microsoft.com/office/officeart/2005/8/layout/list1"/>
    <dgm:cxn modelId="{F15E84AD-A4E9-47E3-BF58-D1EDE19F4653}" type="presParOf" srcId="{7AD9C9D5-0C5E-45A1-9C1F-B876F32D650B}" destId="{F01B7C1D-3652-4CEE-B1F5-55422A56C295}" srcOrd="1" destOrd="0" presId="urn:microsoft.com/office/officeart/2005/8/layout/list1"/>
    <dgm:cxn modelId="{BDC69583-A41B-4AFE-AFE6-7AF8D471D4CF}" type="presParOf" srcId="{81F422E0-8865-444B-B861-4D5E732BC853}" destId="{1107F40A-5C45-42C8-BE0A-4351F9C223FA}" srcOrd="9" destOrd="0" presId="urn:microsoft.com/office/officeart/2005/8/layout/list1"/>
    <dgm:cxn modelId="{F5AB6C07-2614-4E8D-8762-172928AD57C2}" type="presParOf" srcId="{81F422E0-8865-444B-B861-4D5E732BC853}" destId="{864DAD67-FFF7-422F-B864-FC44B3C78372}"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0C07F2-F4AC-4964-98D4-41B4CABCBDA5}" type="doc">
      <dgm:prSet loTypeId="urn:microsoft.com/office/officeart/2008/layout/RadialCluster" loCatId="cycle" qsTypeId="urn:microsoft.com/office/officeart/2005/8/quickstyle/simple1" qsCatId="simple" csTypeId="urn:microsoft.com/office/officeart/2005/8/colors/colorful4" csCatId="colorful" phldr="1"/>
      <dgm:spPr/>
      <dgm:t>
        <a:bodyPr/>
        <a:lstStyle/>
        <a:p>
          <a:endParaRPr lang="fr-FR"/>
        </a:p>
      </dgm:t>
    </dgm:pt>
    <dgm:pt modelId="{F2062C48-8CB0-47F1-BE82-8505AE6CCE19}">
      <dgm:prSet phldrT="[Texte]"/>
      <dgm:spPr>
        <a:blipFill rotWithShape="0">
          <a:blip xmlns:r="http://schemas.openxmlformats.org/officeDocument/2006/relationships" r:embed="rId1"/>
          <a:stretch>
            <a:fillRect/>
          </a:stretch>
        </a:blipFill>
      </dgm:spPr>
      <dgm:t>
        <a:bodyPr/>
        <a:lstStyle/>
        <a:p>
          <a:endParaRPr lang="fr-FR" dirty="0"/>
        </a:p>
      </dgm:t>
    </dgm:pt>
    <dgm:pt modelId="{5C660539-E215-42C5-80B1-3DBD49503F12}" type="parTrans" cxnId="{9A28A3C1-B354-46B8-8D49-ADC090753F40}">
      <dgm:prSet/>
      <dgm:spPr/>
      <dgm:t>
        <a:bodyPr/>
        <a:lstStyle/>
        <a:p>
          <a:endParaRPr lang="fr-FR"/>
        </a:p>
      </dgm:t>
    </dgm:pt>
    <dgm:pt modelId="{8DA13DE5-CEB0-4ADF-927D-03AEDF47927E}" type="sibTrans" cxnId="{9A28A3C1-B354-46B8-8D49-ADC090753F40}">
      <dgm:prSet/>
      <dgm:spPr/>
      <dgm:t>
        <a:bodyPr/>
        <a:lstStyle/>
        <a:p>
          <a:endParaRPr lang="fr-FR"/>
        </a:p>
      </dgm:t>
    </dgm:pt>
    <dgm:pt modelId="{ED571856-CAD2-4032-AB0F-B2965D5C91D5}">
      <dgm:prSet phldrT="[Texte]" custT="1"/>
      <dgm:spPr/>
      <dgm:t>
        <a:bodyPr/>
        <a:lstStyle/>
        <a:p>
          <a:r>
            <a:rPr lang="fr-FR" sz="2000" dirty="0">
              <a:latin typeface="Times New Roman" panose="02020603050405020304" pitchFamily="18" charset="0"/>
              <a:cs typeface="Times New Roman" panose="02020603050405020304" pitchFamily="18" charset="0"/>
            </a:rPr>
            <a:t>Aura, charisme et maîtrise</a:t>
          </a:r>
        </a:p>
      </dgm:t>
    </dgm:pt>
    <dgm:pt modelId="{46A07421-AD3E-4185-96C7-BE0C57119005}" type="parTrans" cxnId="{CE72614B-EB47-439B-9E56-E9CE54AEE338}">
      <dgm:prSet/>
      <dgm:spPr/>
      <dgm:t>
        <a:bodyPr/>
        <a:lstStyle/>
        <a:p>
          <a:endParaRPr lang="fr-FR"/>
        </a:p>
      </dgm:t>
    </dgm:pt>
    <dgm:pt modelId="{435F7EB0-751B-48CA-9A95-68DD21B4D26B}" type="sibTrans" cxnId="{CE72614B-EB47-439B-9E56-E9CE54AEE338}">
      <dgm:prSet/>
      <dgm:spPr/>
      <dgm:t>
        <a:bodyPr/>
        <a:lstStyle/>
        <a:p>
          <a:endParaRPr lang="fr-FR"/>
        </a:p>
      </dgm:t>
    </dgm:pt>
    <dgm:pt modelId="{55E933B4-B7E6-441E-989E-3BBC01728424}">
      <dgm:prSet phldrT="[Texte]" custT="1"/>
      <dgm:spPr/>
      <dgm:t>
        <a:bodyPr/>
        <a:lstStyle/>
        <a:p>
          <a:r>
            <a:rPr lang="fr-FR" sz="2000" dirty="0">
              <a:latin typeface="Times New Roman" panose="02020603050405020304" pitchFamily="18" charset="0"/>
              <a:cs typeface="Times New Roman" panose="02020603050405020304" pitchFamily="18" charset="0"/>
            </a:rPr>
            <a:t>La force des histoires</a:t>
          </a:r>
        </a:p>
      </dgm:t>
    </dgm:pt>
    <dgm:pt modelId="{17FDCD8A-3DF4-4F57-B7ED-C5806F75CF48}" type="parTrans" cxnId="{100CF209-C06E-4364-B2C9-FE38067EE120}">
      <dgm:prSet/>
      <dgm:spPr/>
      <dgm:t>
        <a:bodyPr/>
        <a:lstStyle/>
        <a:p>
          <a:endParaRPr lang="fr-FR"/>
        </a:p>
      </dgm:t>
    </dgm:pt>
    <dgm:pt modelId="{67FBE3F6-752A-43F3-9E4D-D0A9EA79FF21}" type="sibTrans" cxnId="{100CF209-C06E-4364-B2C9-FE38067EE120}">
      <dgm:prSet/>
      <dgm:spPr/>
      <dgm:t>
        <a:bodyPr/>
        <a:lstStyle/>
        <a:p>
          <a:endParaRPr lang="fr-FR"/>
        </a:p>
      </dgm:t>
    </dgm:pt>
    <dgm:pt modelId="{CBE24E54-AAE0-4F8F-AD9E-2128ABD273F4}">
      <dgm:prSet phldrT="[Texte]" custT="1"/>
      <dgm:spPr/>
      <dgm:t>
        <a:bodyPr/>
        <a:lstStyle/>
        <a:p>
          <a:pPr algn="l"/>
          <a:r>
            <a:rPr lang="fr-FR" sz="2000" dirty="0">
              <a:latin typeface="Times New Roman" panose="02020603050405020304" pitchFamily="18" charset="0"/>
              <a:cs typeface="Times New Roman" panose="02020603050405020304" pitchFamily="18" charset="0"/>
            </a:rPr>
            <a:t>L’art des images</a:t>
          </a:r>
        </a:p>
      </dgm:t>
    </dgm:pt>
    <dgm:pt modelId="{08BFDD9E-B1D5-451F-961E-6AFEB7E7F9F7}" type="parTrans" cxnId="{56BB3318-DDE7-4DB0-B672-48DF44E84A70}">
      <dgm:prSet/>
      <dgm:spPr/>
      <dgm:t>
        <a:bodyPr/>
        <a:lstStyle/>
        <a:p>
          <a:endParaRPr lang="fr-FR"/>
        </a:p>
      </dgm:t>
    </dgm:pt>
    <dgm:pt modelId="{7F3C0F6E-AD86-41E6-803F-60F41DBA26DA}" type="sibTrans" cxnId="{56BB3318-DDE7-4DB0-B672-48DF44E84A70}">
      <dgm:prSet/>
      <dgm:spPr/>
      <dgm:t>
        <a:bodyPr/>
        <a:lstStyle/>
        <a:p>
          <a:endParaRPr lang="fr-FR"/>
        </a:p>
      </dgm:t>
    </dgm:pt>
    <dgm:pt modelId="{132DD0AA-FA72-44BB-BE40-C1E2B73FB2E3}">
      <dgm:prSet custT="1"/>
      <dgm:spPr/>
      <dgm:t>
        <a:bodyPr/>
        <a:lstStyle/>
        <a:p>
          <a:r>
            <a:rPr lang="fr-FR" sz="2000" dirty="0">
              <a:latin typeface="Times New Roman" panose="02020603050405020304" pitchFamily="18" charset="0"/>
              <a:cs typeface="Times New Roman" panose="02020603050405020304" pitchFamily="18" charset="0"/>
            </a:rPr>
            <a:t>L’art du contraste </a:t>
          </a:r>
        </a:p>
      </dgm:t>
    </dgm:pt>
    <dgm:pt modelId="{B2FD4521-1EC1-4783-8D1C-4032AF33371D}" type="parTrans" cxnId="{9C7D8CBA-9608-4FAC-96A3-31D20EF37FCF}">
      <dgm:prSet/>
      <dgm:spPr/>
      <dgm:t>
        <a:bodyPr/>
        <a:lstStyle/>
        <a:p>
          <a:endParaRPr lang="fr-FR"/>
        </a:p>
      </dgm:t>
    </dgm:pt>
    <dgm:pt modelId="{D6D63CDA-050D-4D07-AF99-95D50DC17C94}" type="sibTrans" cxnId="{9C7D8CBA-9608-4FAC-96A3-31D20EF37FCF}">
      <dgm:prSet/>
      <dgm:spPr/>
      <dgm:t>
        <a:bodyPr/>
        <a:lstStyle/>
        <a:p>
          <a:endParaRPr lang="fr-FR"/>
        </a:p>
      </dgm:t>
    </dgm:pt>
    <dgm:pt modelId="{03119CE9-D344-4998-8E91-BB375C5B4D5A}">
      <dgm:prSet custT="1"/>
      <dgm:spPr/>
      <dgm:t>
        <a:bodyPr/>
        <a:lstStyle/>
        <a:p>
          <a:r>
            <a:rPr lang="fr-FR" sz="2000" dirty="0">
              <a:latin typeface="Times New Roman" panose="02020603050405020304" pitchFamily="18" charset="0"/>
              <a:cs typeface="Times New Roman" panose="02020603050405020304" pitchFamily="18" charset="0"/>
            </a:rPr>
            <a:t>3 idées clés: espoir-changement-unité</a:t>
          </a:r>
        </a:p>
      </dgm:t>
    </dgm:pt>
    <dgm:pt modelId="{ABF583E4-DD5B-48E8-BE6C-73A33B049725}" type="parTrans" cxnId="{DB04C7FD-E8C1-41F0-A3C0-B9DE1CEC4B05}">
      <dgm:prSet/>
      <dgm:spPr/>
      <dgm:t>
        <a:bodyPr/>
        <a:lstStyle/>
        <a:p>
          <a:endParaRPr lang="fr-FR"/>
        </a:p>
      </dgm:t>
    </dgm:pt>
    <dgm:pt modelId="{A1F30CE6-13E1-4435-95C2-25422B2F1CF7}" type="sibTrans" cxnId="{DB04C7FD-E8C1-41F0-A3C0-B9DE1CEC4B05}">
      <dgm:prSet/>
      <dgm:spPr/>
      <dgm:t>
        <a:bodyPr/>
        <a:lstStyle/>
        <a:p>
          <a:endParaRPr lang="fr-FR"/>
        </a:p>
      </dgm:t>
    </dgm:pt>
    <dgm:pt modelId="{429CFBC7-9118-4842-98C5-453C9C0F6506}" type="pres">
      <dgm:prSet presAssocID="{000C07F2-F4AC-4964-98D4-41B4CABCBDA5}" presName="Name0" presStyleCnt="0">
        <dgm:presLayoutVars>
          <dgm:chMax val="1"/>
          <dgm:chPref val="1"/>
          <dgm:dir/>
          <dgm:animOne val="branch"/>
          <dgm:animLvl val="lvl"/>
        </dgm:presLayoutVars>
      </dgm:prSet>
      <dgm:spPr/>
    </dgm:pt>
    <dgm:pt modelId="{46C8BBE3-BEF1-45DA-B819-6DF29D4AAAFB}" type="pres">
      <dgm:prSet presAssocID="{F2062C48-8CB0-47F1-BE82-8505AE6CCE19}" presName="singleCycle" presStyleCnt="0"/>
      <dgm:spPr/>
    </dgm:pt>
    <dgm:pt modelId="{E91C2381-CA2D-4477-B162-295BDE9938F1}" type="pres">
      <dgm:prSet presAssocID="{F2062C48-8CB0-47F1-BE82-8505AE6CCE19}" presName="singleCenter" presStyleLbl="node1" presStyleIdx="0" presStyleCnt="6" custScaleX="169089" custLinFactNeighborX="-201" custLinFactNeighborY="-7257">
        <dgm:presLayoutVars>
          <dgm:chMax val="7"/>
          <dgm:chPref val="7"/>
        </dgm:presLayoutVars>
      </dgm:prSet>
      <dgm:spPr/>
    </dgm:pt>
    <dgm:pt modelId="{7F257ED3-37D4-4F2B-A19A-0FEEDAC1145A}" type="pres">
      <dgm:prSet presAssocID="{46A07421-AD3E-4185-96C7-BE0C57119005}" presName="Name56" presStyleLbl="parChTrans1D2" presStyleIdx="0" presStyleCnt="5"/>
      <dgm:spPr/>
    </dgm:pt>
    <dgm:pt modelId="{E24FB3E9-6E23-45D6-8E0E-44AC13E32C9D}" type="pres">
      <dgm:prSet presAssocID="{ED571856-CAD2-4032-AB0F-B2965D5C91D5}" presName="text0" presStyleLbl="node1" presStyleIdx="1" presStyleCnt="6" custScaleX="412691" custScaleY="58601">
        <dgm:presLayoutVars>
          <dgm:bulletEnabled val="1"/>
        </dgm:presLayoutVars>
      </dgm:prSet>
      <dgm:spPr/>
    </dgm:pt>
    <dgm:pt modelId="{B159523E-4D48-46CF-876E-A288BD3665DD}" type="pres">
      <dgm:prSet presAssocID="{17FDCD8A-3DF4-4F57-B7ED-C5806F75CF48}" presName="Name56" presStyleLbl="parChTrans1D2" presStyleIdx="1" presStyleCnt="5"/>
      <dgm:spPr/>
    </dgm:pt>
    <dgm:pt modelId="{293BD232-3AE3-449A-93C4-24CA71C70A78}" type="pres">
      <dgm:prSet presAssocID="{55E933B4-B7E6-441E-989E-3BBC01728424}" presName="text0" presStyleLbl="node1" presStyleIdx="2" presStyleCnt="6" custScaleX="288311" custScaleY="79614" custRadScaleRad="158127" custRadScaleInc="34417">
        <dgm:presLayoutVars>
          <dgm:bulletEnabled val="1"/>
        </dgm:presLayoutVars>
      </dgm:prSet>
      <dgm:spPr/>
    </dgm:pt>
    <dgm:pt modelId="{499B63B1-7CA8-4200-9C61-03B798F4255E}" type="pres">
      <dgm:prSet presAssocID="{ABF583E4-DD5B-48E8-BE6C-73A33B049725}" presName="Name56" presStyleLbl="parChTrans1D2" presStyleIdx="2" presStyleCnt="5"/>
      <dgm:spPr/>
    </dgm:pt>
    <dgm:pt modelId="{05A7E773-9FAC-4C61-A63A-1B7328EA24FE}" type="pres">
      <dgm:prSet presAssocID="{03119CE9-D344-4998-8E91-BB375C5B4D5A}" presName="text0" presStyleLbl="node1" presStyleIdx="3" presStyleCnt="6" custScaleX="177017" custScaleY="144273">
        <dgm:presLayoutVars>
          <dgm:bulletEnabled val="1"/>
        </dgm:presLayoutVars>
      </dgm:prSet>
      <dgm:spPr/>
    </dgm:pt>
    <dgm:pt modelId="{D73D3987-2096-49F8-B700-2B0FB43043F7}" type="pres">
      <dgm:prSet presAssocID="{08BFDD9E-B1D5-451F-961E-6AFEB7E7F9F7}" presName="Name56" presStyleLbl="parChTrans1D2" presStyleIdx="3" presStyleCnt="5"/>
      <dgm:spPr/>
    </dgm:pt>
    <dgm:pt modelId="{438B0744-1994-4DE1-8B5D-23B62C570608}" type="pres">
      <dgm:prSet presAssocID="{CBE24E54-AAE0-4F8F-AD9E-2128ABD273F4}" presName="text0" presStyleLbl="node1" presStyleIdx="4" presStyleCnt="6" custScaleX="220156" custScaleY="66389">
        <dgm:presLayoutVars>
          <dgm:bulletEnabled val="1"/>
        </dgm:presLayoutVars>
      </dgm:prSet>
      <dgm:spPr/>
    </dgm:pt>
    <dgm:pt modelId="{6C714095-3F6D-4A14-B656-BC46FC643BFC}" type="pres">
      <dgm:prSet presAssocID="{B2FD4521-1EC1-4783-8D1C-4032AF33371D}" presName="Name56" presStyleLbl="parChTrans1D2" presStyleIdx="4" presStyleCnt="5"/>
      <dgm:spPr/>
    </dgm:pt>
    <dgm:pt modelId="{E4843A08-5B57-4DD6-BEB7-11576A4D77A0}" type="pres">
      <dgm:prSet presAssocID="{132DD0AA-FA72-44BB-BE40-C1E2B73FB2E3}" presName="text0" presStyleLbl="node1" presStyleIdx="5" presStyleCnt="6" custScaleX="239104" custScaleY="58844" custRadScaleRad="145525" custRadScaleInc="-33063">
        <dgm:presLayoutVars>
          <dgm:bulletEnabled val="1"/>
        </dgm:presLayoutVars>
      </dgm:prSet>
      <dgm:spPr/>
    </dgm:pt>
  </dgm:ptLst>
  <dgm:cxnLst>
    <dgm:cxn modelId="{100CF209-C06E-4364-B2C9-FE38067EE120}" srcId="{F2062C48-8CB0-47F1-BE82-8505AE6CCE19}" destId="{55E933B4-B7E6-441E-989E-3BBC01728424}" srcOrd="1" destOrd="0" parTransId="{17FDCD8A-3DF4-4F57-B7ED-C5806F75CF48}" sibTransId="{67FBE3F6-752A-43F3-9E4D-D0A9EA79FF21}"/>
    <dgm:cxn modelId="{F957F717-F03F-49F4-88A3-87D5879BB10F}" type="presOf" srcId="{000C07F2-F4AC-4964-98D4-41B4CABCBDA5}" destId="{429CFBC7-9118-4842-98C5-453C9C0F6506}" srcOrd="0" destOrd="0" presId="urn:microsoft.com/office/officeart/2008/layout/RadialCluster"/>
    <dgm:cxn modelId="{56BB3318-DDE7-4DB0-B672-48DF44E84A70}" srcId="{F2062C48-8CB0-47F1-BE82-8505AE6CCE19}" destId="{CBE24E54-AAE0-4F8F-AD9E-2128ABD273F4}" srcOrd="3" destOrd="0" parTransId="{08BFDD9E-B1D5-451F-961E-6AFEB7E7F9F7}" sibTransId="{7F3C0F6E-AD86-41E6-803F-60F41DBA26DA}"/>
    <dgm:cxn modelId="{AB06C05E-41AA-47D6-B0B0-7DC45A9781CE}" type="presOf" srcId="{B2FD4521-1EC1-4783-8D1C-4032AF33371D}" destId="{6C714095-3F6D-4A14-B656-BC46FC643BFC}" srcOrd="0" destOrd="0" presId="urn:microsoft.com/office/officeart/2008/layout/RadialCluster"/>
    <dgm:cxn modelId="{CE72614B-EB47-439B-9E56-E9CE54AEE338}" srcId="{F2062C48-8CB0-47F1-BE82-8505AE6CCE19}" destId="{ED571856-CAD2-4032-AB0F-B2965D5C91D5}" srcOrd="0" destOrd="0" parTransId="{46A07421-AD3E-4185-96C7-BE0C57119005}" sibTransId="{435F7EB0-751B-48CA-9A95-68DD21B4D26B}"/>
    <dgm:cxn modelId="{AD62084D-3B53-45FA-94AD-647546FEBA78}" type="presOf" srcId="{132DD0AA-FA72-44BB-BE40-C1E2B73FB2E3}" destId="{E4843A08-5B57-4DD6-BEB7-11576A4D77A0}" srcOrd="0" destOrd="0" presId="urn:microsoft.com/office/officeart/2008/layout/RadialCluster"/>
    <dgm:cxn modelId="{36D77A59-39F7-4964-9BC6-EAE1BD86BCE2}" type="presOf" srcId="{03119CE9-D344-4998-8E91-BB375C5B4D5A}" destId="{05A7E773-9FAC-4C61-A63A-1B7328EA24FE}" srcOrd="0" destOrd="0" presId="urn:microsoft.com/office/officeart/2008/layout/RadialCluster"/>
    <dgm:cxn modelId="{C334A18C-85CA-471E-90A4-893D4FDFD437}" type="presOf" srcId="{08BFDD9E-B1D5-451F-961E-6AFEB7E7F9F7}" destId="{D73D3987-2096-49F8-B700-2B0FB43043F7}" srcOrd="0" destOrd="0" presId="urn:microsoft.com/office/officeart/2008/layout/RadialCluster"/>
    <dgm:cxn modelId="{AED41A9F-308A-4897-BBA7-71D96FCB9CD3}" type="presOf" srcId="{F2062C48-8CB0-47F1-BE82-8505AE6CCE19}" destId="{E91C2381-CA2D-4477-B162-295BDE9938F1}" srcOrd="0" destOrd="0" presId="urn:microsoft.com/office/officeart/2008/layout/RadialCluster"/>
    <dgm:cxn modelId="{90793EB6-DF75-48EE-B948-2A8F1F93AFE6}" type="presOf" srcId="{55E933B4-B7E6-441E-989E-3BBC01728424}" destId="{293BD232-3AE3-449A-93C4-24CA71C70A78}" srcOrd="0" destOrd="0" presId="urn:microsoft.com/office/officeart/2008/layout/RadialCluster"/>
    <dgm:cxn modelId="{96E53AB9-71A3-4D05-B084-F867DA0DD44A}" type="presOf" srcId="{46A07421-AD3E-4185-96C7-BE0C57119005}" destId="{7F257ED3-37D4-4F2B-A19A-0FEEDAC1145A}" srcOrd="0" destOrd="0" presId="urn:microsoft.com/office/officeart/2008/layout/RadialCluster"/>
    <dgm:cxn modelId="{9C7D8CBA-9608-4FAC-96A3-31D20EF37FCF}" srcId="{F2062C48-8CB0-47F1-BE82-8505AE6CCE19}" destId="{132DD0AA-FA72-44BB-BE40-C1E2B73FB2E3}" srcOrd="4" destOrd="0" parTransId="{B2FD4521-1EC1-4783-8D1C-4032AF33371D}" sibTransId="{D6D63CDA-050D-4D07-AF99-95D50DC17C94}"/>
    <dgm:cxn modelId="{9A28A3C1-B354-46B8-8D49-ADC090753F40}" srcId="{000C07F2-F4AC-4964-98D4-41B4CABCBDA5}" destId="{F2062C48-8CB0-47F1-BE82-8505AE6CCE19}" srcOrd="0" destOrd="0" parTransId="{5C660539-E215-42C5-80B1-3DBD49503F12}" sibTransId="{8DA13DE5-CEB0-4ADF-927D-03AEDF47927E}"/>
    <dgm:cxn modelId="{ABA233C9-95CF-4446-932C-819E6FBAE224}" type="presOf" srcId="{ABF583E4-DD5B-48E8-BE6C-73A33B049725}" destId="{499B63B1-7CA8-4200-9C61-03B798F4255E}" srcOrd="0" destOrd="0" presId="urn:microsoft.com/office/officeart/2008/layout/RadialCluster"/>
    <dgm:cxn modelId="{483D4CCA-5C4B-4E8B-9E06-B6CCEA8F4369}" type="presOf" srcId="{CBE24E54-AAE0-4F8F-AD9E-2128ABD273F4}" destId="{438B0744-1994-4DE1-8B5D-23B62C570608}" srcOrd="0" destOrd="0" presId="urn:microsoft.com/office/officeart/2008/layout/RadialCluster"/>
    <dgm:cxn modelId="{B86528CB-48B1-4D08-BFFC-DB0D782426E0}" type="presOf" srcId="{17FDCD8A-3DF4-4F57-B7ED-C5806F75CF48}" destId="{B159523E-4D48-46CF-876E-A288BD3665DD}" srcOrd="0" destOrd="0" presId="urn:microsoft.com/office/officeart/2008/layout/RadialCluster"/>
    <dgm:cxn modelId="{2D54EDEC-F6BE-4F9E-B3CA-DD01C8BE3A7B}" type="presOf" srcId="{ED571856-CAD2-4032-AB0F-B2965D5C91D5}" destId="{E24FB3E9-6E23-45D6-8E0E-44AC13E32C9D}" srcOrd="0" destOrd="0" presId="urn:microsoft.com/office/officeart/2008/layout/RadialCluster"/>
    <dgm:cxn modelId="{DB04C7FD-E8C1-41F0-A3C0-B9DE1CEC4B05}" srcId="{F2062C48-8CB0-47F1-BE82-8505AE6CCE19}" destId="{03119CE9-D344-4998-8E91-BB375C5B4D5A}" srcOrd="2" destOrd="0" parTransId="{ABF583E4-DD5B-48E8-BE6C-73A33B049725}" sibTransId="{A1F30CE6-13E1-4435-95C2-25422B2F1CF7}"/>
    <dgm:cxn modelId="{D650DF1E-8417-4A99-8B54-D89D2FDB0882}" type="presParOf" srcId="{429CFBC7-9118-4842-98C5-453C9C0F6506}" destId="{46C8BBE3-BEF1-45DA-B819-6DF29D4AAAFB}" srcOrd="0" destOrd="0" presId="urn:microsoft.com/office/officeart/2008/layout/RadialCluster"/>
    <dgm:cxn modelId="{1D19F1B6-D66A-4437-A778-86F8F5D03D3A}" type="presParOf" srcId="{46C8BBE3-BEF1-45DA-B819-6DF29D4AAAFB}" destId="{E91C2381-CA2D-4477-B162-295BDE9938F1}" srcOrd="0" destOrd="0" presId="urn:microsoft.com/office/officeart/2008/layout/RadialCluster"/>
    <dgm:cxn modelId="{38991C1D-3917-4D27-8DAF-7B04475A2797}" type="presParOf" srcId="{46C8BBE3-BEF1-45DA-B819-6DF29D4AAAFB}" destId="{7F257ED3-37D4-4F2B-A19A-0FEEDAC1145A}" srcOrd="1" destOrd="0" presId="urn:microsoft.com/office/officeart/2008/layout/RadialCluster"/>
    <dgm:cxn modelId="{E2B9AE5F-A13C-412A-81A0-8F2E4F0BBE9D}" type="presParOf" srcId="{46C8BBE3-BEF1-45DA-B819-6DF29D4AAAFB}" destId="{E24FB3E9-6E23-45D6-8E0E-44AC13E32C9D}" srcOrd="2" destOrd="0" presId="urn:microsoft.com/office/officeart/2008/layout/RadialCluster"/>
    <dgm:cxn modelId="{49193CD2-2F9A-4044-977E-70D3BDD989DC}" type="presParOf" srcId="{46C8BBE3-BEF1-45DA-B819-6DF29D4AAAFB}" destId="{B159523E-4D48-46CF-876E-A288BD3665DD}" srcOrd="3" destOrd="0" presId="urn:microsoft.com/office/officeart/2008/layout/RadialCluster"/>
    <dgm:cxn modelId="{1F0EA213-00AE-49C4-9FC6-9F6EE04A0529}" type="presParOf" srcId="{46C8BBE3-BEF1-45DA-B819-6DF29D4AAAFB}" destId="{293BD232-3AE3-449A-93C4-24CA71C70A78}" srcOrd="4" destOrd="0" presId="urn:microsoft.com/office/officeart/2008/layout/RadialCluster"/>
    <dgm:cxn modelId="{2EF6C215-8B9B-4A02-B4FF-7C93B7C1AFF8}" type="presParOf" srcId="{46C8BBE3-BEF1-45DA-B819-6DF29D4AAAFB}" destId="{499B63B1-7CA8-4200-9C61-03B798F4255E}" srcOrd="5" destOrd="0" presId="urn:microsoft.com/office/officeart/2008/layout/RadialCluster"/>
    <dgm:cxn modelId="{2061BC5F-1914-404A-9D55-A6EA0D834680}" type="presParOf" srcId="{46C8BBE3-BEF1-45DA-B819-6DF29D4AAAFB}" destId="{05A7E773-9FAC-4C61-A63A-1B7328EA24FE}" srcOrd="6" destOrd="0" presId="urn:microsoft.com/office/officeart/2008/layout/RadialCluster"/>
    <dgm:cxn modelId="{90D39770-4A64-45BA-8DD2-EAADE5834405}" type="presParOf" srcId="{46C8BBE3-BEF1-45DA-B819-6DF29D4AAAFB}" destId="{D73D3987-2096-49F8-B700-2B0FB43043F7}" srcOrd="7" destOrd="0" presId="urn:microsoft.com/office/officeart/2008/layout/RadialCluster"/>
    <dgm:cxn modelId="{3136E69E-0AC1-47B7-8656-48E0ECBDDD9C}" type="presParOf" srcId="{46C8BBE3-BEF1-45DA-B819-6DF29D4AAAFB}" destId="{438B0744-1994-4DE1-8B5D-23B62C570608}" srcOrd="8" destOrd="0" presId="urn:microsoft.com/office/officeart/2008/layout/RadialCluster"/>
    <dgm:cxn modelId="{5783C00D-34E0-4106-AE89-1B885CFF61F3}" type="presParOf" srcId="{46C8BBE3-BEF1-45DA-B819-6DF29D4AAAFB}" destId="{6C714095-3F6D-4A14-B656-BC46FC643BFC}" srcOrd="9" destOrd="0" presId="urn:microsoft.com/office/officeart/2008/layout/RadialCluster"/>
    <dgm:cxn modelId="{6C1AFC95-B116-4D82-A682-5814249C7ADA}" type="presParOf" srcId="{46C8BBE3-BEF1-45DA-B819-6DF29D4AAAFB}" destId="{E4843A08-5B57-4DD6-BEB7-11576A4D77A0}" srcOrd="10"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BD8EF-3B1B-435B-80EA-391F6BB72F58}">
      <dsp:nvSpPr>
        <dsp:cNvPr id="0" name=""/>
        <dsp:cNvSpPr/>
      </dsp:nvSpPr>
      <dsp:spPr>
        <a:xfrm>
          <a:off x="4549161" y="0"/>
          <a:ext cx="2228590" cy="2228930"/>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841F9B-1390-422C-8C3D-BF96999825EA}">
      <dsp:nvSpPr>
        <dsp:cNvPr id="0" name=""/>
        <dsp:cNvSpPr/>
      </dsp:nvSpPr>
      <dsp:spPr>
        <a:xfrm>
          <a:off x="5009369" y="692574"/>
          <a:ext cx="1303152" cy="843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chemeClr val="accent5">
                  <a:lumMod val="75000"/>
                </a:schemeClr>
              </a:solidFill>
            </a:rPr>
            <a:t>Secondaire:</a:t>
          </a:r>
          <a:r>
            <a:rPr lang="fr-FR" sz="1400" kern="1200" dirty="0"/>
            <a:t> </a:t>
          </a:r>
          <a:r>
            <a:rPr lang="fr-FR" sz="1200" kern="1200" dirty="0"/>
            <a:t>Fondamentaux, culture générale et scientifique</a:t>
          </a:r>
        </a:p>
      </dsp:txBody>
      <dsp:txXfrm>
        <a:off x="5009369" y="692574"/>
        <a:ext cx="1303152" cy="843317"/>
      </dsp:txXfrm>
    </dsp:sp>
    <dsp:sp modelId="{44D88A4D-8A38-4495-94CF-04FBF52DA907}">
      <dsp:nvSpPr>
        <dsp:cNvPr id="0" name=""/>
        <dsp:cNvSpPr/>
      </dsp:nvSpPr>
      <dsp:spPr>
        <a:xfrm>
          <a:off x="3930177" y="1280685"/>
          <a:ext cx="2228590" cy="2228930"/>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208DAE-3B9E-4139-8B4B-4628252C80B8}">
      <dsp:nvSpPr>
        <dsp:cNvPr id="0" name=""/>
        <dsp:cNvSpPr/>
      </dsp:nvSpPr>
      <dsp:spPr>
        <a:xfrm>
          <a:off x="4411150" y="1975162"/>
          <a:ext cx="1238385" cy="619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chemeClr val="accent5">
                  <a:lumMod val="75000"/>
                </a:schemeClr>
              </a:solidFill>
            </a:rPr>
            <a:t>Cycle préparatoire</a:t>
          </a:r>
          <a:r>
            <a:rPr lang="fr-FR" sz="1600" b="1" kern="1200" dirty="0">
              <a:solidFill>
                <a:schemeClr val="accent5">
                  <a:lumMod val="75000"/>
                </a:schemeClr>
              </a:solidFill>
            </a:rPr>
            <a:t>: </a:t>
          </a:r>
          <a:r>
            <a:rPr lang="fr-FR" sz="1200" kern="1200" dirty="0"/>
            <a:t>Fondamentaux, culture générale et scientifique </a:t>
          </a:r>
        </a:p>
      </dsp:txBody>
      <dsp:txXfrm>
        <a:off x="4411150" y="1975162"/>
        <a:ext cx="1238385" cy="619044"/>
      </dsp:txXfrm>
    </dsp:sp>
    <dsp:sp modelId="{BD3A02C4-84DE-483F-B92D-E4B93D325442}">
      <dsp:nvSpPr>
        <dsp:cNvPr id="0" name=""/>
        <dsp:cNvSpPr/>
      </dsp:nvSpPr>
      <dsp:spPr>
        <a:xfrm>
          <a:off x="4707778" y="2714627"/>
          <a:ext cx="1914704" cy="1915472"/>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34FC39-FD3D-47BC-BC62-83C654849EFC}">
      <dsp:nvSpPr>
        <dsp:cNvPr id="0" name=""/>
        <dsp:cNvSpPr/>
      </dsp:nvSpPr>
      <dsp:spPr>
        <a:xfrm>
          <a:off x="5044682" y="3382751"/>
          <a:ext cx="1238385" cy="619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chemeClr val="accent5">
                  <a:lumMod val="75000"/>
                </a:schemeClr>
              </a:solidFill>
            </a:rPr>
            <a:t>Cycle ingénieur</a:t>
          </a:r>
          <a:r>
            <a:rPr lang="fr-FR" sz="1400" kern="1200" dirty="0"/>
            <a:t>: </a:t>
          </a:r>
          <a:r>
            <a:rPr lang="fr-FR" sz="1200" kern="1200" dirty="0"/>
            <a:t>vers la pratique et le professionnel</a:t>
          </a:r>
        </a:p>
      </dsp:txBody>
      <dsp:txXfrm>
        <a:off x="5044682" y="3382751"/>
        <a:ext cx="1238385" cy="619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4F401-A4D7-4F81-BCEB-A7B155057F17}">
      <dsp:nvSpPr>
        <dsp:cNvPr id="0" name=""/>
        <dsp:cNvSpPr/>
      </dsp:nvSpPr>
      <dsp:spPr>
        <a:xfrm>
          <a:off x="2207" y="0"/>
          <a:ext cx="3435027" cy="464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endParaRPr lang="fr-FR" sz="3500" kern="1200" dirty="0">
            <a:latin typeface="Times New Roman" panose="02020603050405020304" pitchFamily="18" charset="0"/>
            <a:cs typeface="Times New Roman" panose="02020603050405020304" pitchFamily="18" charset="0"/>
          </a:endParaRPr>
        </a:p>
        <a:p>
          <a:pPr marL="0" lvl="0" indent="0" algn="ctr" defTabSz="1555750">
            <a:lnSpc>
              <a:spcPct val="90000"/>
            </a:lnSpc>
            <a:spcBef>
              <a:spcPct val="0"/>
            </a:spcBef>
            <a:spcAft>
              <a:spcPct val="35000"/>
            </a:spcAft>
            <a:buNone/>
          </a:pPr>
          <a:r>
            <a:rPr lang="fr-FR" sz="3500" kern="1200" dirty="0">
              <a:latin typeface="Gotham Light"/>
              <a:cs typeface="Times New Roman" panose="02020603050405020304" pitchFamily="18" charset="0"/>
            </a:rPr>
            <a:t>Communication</a:t>
          </a:r>
          <a:r>
            <a:rPr lang="fr-FR" sz="3500" kern="1200" dirty="0">
              <a:latin typeface="Gotham Light"/>
            </a:rPr>
            <a:t> </a:t>
          </a:r>
        </a:p>
        <a:p>
          <a:pPr marL="0" lvl="0" indent="0" algn="ctr" defTabSz="1555750">
            <a:lnSpc>
              <a:spcPct val="90000"/>
            </a:lnSpc>
            <a:spcBef>
              <a:spcPct val="0"/>
            </a:spcBef>
            <a:spcAft>
              <a:spcPct val="35000"/>
            </a:spcAft>
            <a:buNone/>
          </a:pPr>
          <a:r>
            <a:rPr lang="fr-FR" sz="2000" kern="1200" dirty="0">
              <a:latin typeface="Gotham Light"/>
              <a:cs typeface="Times New Roman" panose="02020603050405020304" pitchFamily="18" charset="0"/>
            </a:rPr>
            <a:t> </a:t>
          </a:r>
          <a:r>
            <a:rPr lang="fr-FR" sz="1800" kern="1200" dirty="0">
              <a:latin typeface="Gotham Light"/>
              <a:cs typeface="Times New Roman" panose="02020603050405020304" pitchFamily="18" charset="0"/>
            </a:rPr>
            <a:t>Sensibilisation à la communication</a:t>
          </a:r>
        </a:p>
        <a:p>
          <a:pPr marL="0" lvl="0" indent="0" algn="ctr" defTabSz="1555750">
            <a:lnSpc>
              <a:spcPct val="90000"/>
            </a:lnSpc>
            <a:spcBef>
              <a:spcPct val="0"/>
            </a:spcBef>
            <a:spcAft>
              <a:spcPct val="35000"/>
            </a:spcAft>
            <a:buNone/>
          </a:pPr>
          <a:r>
            <a:rPr lang="fr-FR" sz="1800" kern="1200" dirty="0">
              <a:latin typeface="Gotham Light"/>
              <a:cs typeface="Times New Roman" panose="02020603050405020304" pitchFamily="18" charset="0"/>
            </a:rPr>
            <a:t> Expression écrite et orale</a:t>
          </a:r>
        </a:p>
        <a:p>
          <a:pPr marL="0" lvl="0" indent="0" algn="ctr" defTabSz="1555750">
            <a:lnSpc>
              <a:spcPct val="90000"/>
            </a:lnSpc>
            <a:spcBef>
              <a:spcPct val="0"/>
            </a:spcBef>
            <a:spcAft>
              <a:spcPct val="35000"/>
            </a:spcAft>
            <a:buNone/>
          </a:pPr>
          <a:r>
            <a:rPr lang="fr-FR" sz="1800" kern="1200" dirty="0">
              <a:latin typeface="Gotham Light"/>
              <a:cs typeface="Times New Roman" panose="02020603050405020304" pitchFamily="18" charset="0"/>
            </a:rPr>
            <a:t>Projet personnel et professionnel</a:t>
          </a:r>
        </a:p>
        <a:p>
          <a:pPr marL="0" lvl="0" indent="0" algn="ctr" defTabSz="1555750">
            <a:lnSpc>
              <a:spcPct val="90000"/>
            </a:lnSpc>
            <a:spcBef>
              <a:spcPct val="0"/>
            </a:spcBef>
            <a:spcAft>
              <a:spcPct val="35000"/>
            </a:spcAft>
            <a:buNone/>
          </a:pPr>
          <a:endParaRPr lang="fr-FR" sz="1800" kern="1200" dirty="0">
            <a:latin typeface="Times New Roman" panose="02020603050405020304" pitchFamily="18" charset="0"/>
            <a:cs typeface="Times New Roman" panose="02020603050405020304" pitchFamily="18" charset="0"/>
          </a:endParaRPr>
        </a:p>
        <a:p>
          <a:pPr marL="0" lvl="0" indent="0" algn="ctr" defTabSz="1555750">
            <a:lnSpc>
              <a:spcPct val="90000"/>
            </a:lnSpc>
            <a:spcBef>
              <a:spcPct val="0"/>
            </a:spcBef>
            <a:spcAft>
              <a:spcPct val="35000"/>
            </a:spcAft>
            <a:buNone/>
          </a:pPr>
          <a:endParaRPr lang="fr-FR" sz="1800" kern="1200" dirty="0">
            <a:latin typeface="Times New Roman" panose="02020603050405020304" pitchFamily="18" charset="0"/>
            <a:cs typeface="Times New Roman" panose="02020603050405020304" pitchFamily="18" charset="0"/>
          </a:endParaRPr>
        </a:p>
      </dsp:txBody>
      <dsp:txXfrm>
        <a:off x="2207" y="1856037"/>
        <a:ext cx="3435027" cy="1856037"/>
      </dsp:txXfrm>
    </dsp:sp>
    <dsp:sp modelId="{E73692FD-0EA9-4AF4-8818-DC949CB06D4B}">
      <dsp:nvSpPr>
        <dsp:cNvPr id="0" name=""/>
        <dsp:cNvSpPr/>
      </dsp:nvSpPr>
      <dsp:spPr>
        <a:xfrm>
          <a:off x="1067513" y="428014"/>
          <a:ext cx="1304416" cy="1245932"/>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A8A42A-5586-45E5-9296-77A9E1AF2A8B}">
      <dsp:nvSpPr>
        <dsp:cNvPr id="0" name=""/>
        <dsp:cNvSpPr/>
      </dsp:nvSpPr>
      <dsp:spPr>
        <a:xfrm>
          <a:off x="3540286" y="0"/>
          <a:ext cx="3435027" cy="464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fr-FR" sz="3600" kern="1200" dirty="0">
              <a:latin typeface="Gotham Light"/>
              <a:cs typeface="Times New Roman" panose="02020603050405020304" pitchFamily="18" charset="0"/>
            </a:rPr>
            <a:t>Ouverture et cultures</a:t>
          </a:r>
        </a:p>
        <a:p>
          <a:pPr marL="0" lvl="0" indent="0" algn="ctr" defTabSz="1600200">
            <a:lnSpc>
              <a:spcPct val="90000"/>
            </a:lnSpc>
            <a:spcBef>
              <a:spcPct val="0"/>
            </a:spcBef>
            <a:spcAft>
              <a:spcPct val="35000"/>
            </a:spcAft>
            <a:buNone/>
          </a:pPr>
          <a:r>
            <a:rPr lang="fr-FR" sz="2000" kern="1200" dirty="0">
              <a:latin typeface="Gotham Light"/>
              <a:cs typeface="Times New Roman" panose="02020603050405020304" pitchFamily="18" charset="0"/>
            </a:rPr>
            <a:t>Ouverture culturelle </a:t>
          </a:r>
        </a:p>
        <a:p>
          <a:pPr marL="0" lvl="0" indent="0" algn="ctr" defTabSz="1600200">
            <a:lnSpc>
              <a:spcPct val="90000"/>
            </a:lnSpc>
            <a:spcBef>
              <a:spcPct val="0"/>
            </a:spcBef>
            <a:spcAft>
              <a:spcPct val="35000"/>
            </a:spcAft>
            <a:buNone/>
          </a:pPr>
          <a:r>
            <a:rPr lang="fr-FR" sz="2000" kern="1200" dirty="0">
              <a:latin typeface="Gotham Light"/>
              <a:cs typeface="Times New Roman" panose="02020603050405020304" pitchFamily="18" charset="0"/>
            </a:rPr>
            <a:t>Communication et management interculturels</a:t>
          </a:r>
        </a:p>
      </dsp:txBody>
      <dsp:txXfrm>
        <a:off x="3540286" y="1856037"/>
        <a:ext cx="3435027" cy="1856037"/>
      </dsp:txXfrm>
    </dsp:sp>
    <dsp:sp modelId="{A06CBD9D-A2D2-44C0-9E64-762C5081B351}">
      <dsp:nvSpPr>
        <dsp:cNvPr id="0" name=""/>
        <dsp:cNvSpPr/>
      </dsp:nvSpPr>
      <dsp:spPr>
        <a:xfrm>
          <a:off x="4583349" y="350981"/>
          <a:ext cx="1348901" cy="1399999"/>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3F5846-387D-4E54-A525-DC350237F9BC}">
      <dsp:nvSpPr>
        <dsp:cNvPr id="0" name=""/>
        <dsp:cNvSpPr/>
      </dsp:nvSpPr>
      <dsp:spPr>
        <a:xfrm>
          <a:off x="7078364" y="0"/>
          <a:ext cx="3435027" cy="464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endParaRPr lang="fr-FR" sz="3200" kern="1200" dirty="0">
            <a:latin typeface="Times New Roman" panose="02020603050405020304" pitchFamily="18" charset="0"/>
            <a:cs typeface="Times New Roman" panose="02020603050405020304" pitchFamily="18" charset="0"/>
          </a:endParaRPr>
        </a:p>
        <a:p>
          <a:pPr marL="0" lvl="0" indent="0" algn="ctr" defTabSz="1422400">
            <a:lnSpc>
              <a:spcPct val="90000"/>
            </a:lnSpc>
            <a:spcBef>
              <a:spcPct val="0"/>
            </a:spcBef>
            <a:spcAft>
              <a:spcPct val="35000"/>
            </a:spcAft>
            <a:buNone/>
          </a:pPr>
          <a:r>
            <a:rPr lang="fr-FR" sz="3200" kern="1200" dirty="0">
              <a:latin typeface="Gotham Light"/>
              <a:cs typeface="Times New Roman" panose="02020603050405020304" pitchFamily="18" charset="0"/>
            </a:rPr>
            <a:t>Relations humaines et professionnelles</a:t>
          </a:r>
        </a:p>
        <a:p>
          <a:pPr marL="0" lvl="0" indent="0" algn="ctr" defTabSz="1422400">
            <a:lnSpc>
              <a:spcPct val="90000"/>
            </a:lnSpc>
            <a:spcBef>
              <a:spcPct val="0"/>
            </a:spcBef>
            <a:spcAft>
              <a:spcPct val="35000"/>
            </a:spcAft>
            <a:buNone/>
          </a:pPr>
          <a:r>
            <a:rPr lang="fr-FR" sz="1800" kern="1200" dirty="0">
              <a:latin typeface="Gotham Light"/>
              <a:cs typeface="Times New Roman" panose="02020603050405020304" pitchFamily="18" charset="0"/>
            </a:rPr>
            <a:t>Travail en équipe, Ecoute et conduite d’entretien, Animation de réunion, Management d’équipe, RPS </a:t>
          </a:r>
        </a:p>
        <a:p>
          <a:pPr marL="0" lvl="0" indent="0" algn="ctr" defTabSz="1422400">
            <a:lnSpc>
              <a:spcPct val="90000"/>
            </a:lnSpc>
            <a:spcBef>
              <a:spcPct val="0"/>
            </a:spcBef>
            <a:spcAft>
              <a:spcPct val="35000"/>
            </a:spcAft>
            <a:buNone/>
          </a:pPr>
          <a:endParaRPr lang="fr-FR" sz="3600" kern="1200" dirty="0">
            <a:latin typeface="Times New Roman" panose="02020603050405020304" pitchFamily="18" charset="0"/>
            <a:cs typeface="Times New Roman" panose="02020603050405020304" pitchFamily="18" charset="0"/>
          </a:endParaRPr>
        </a:p>
      </dsp:txBody>
      <dsp:txXfrm>
        <a:off x="7078364" y="1856037"/>
        <a:ext cx="3435027" cy="1856037"/>
      </dsp:txXfrm>
    </dsp:sp>
    <dsp:sp modelId="{2AF9701D-2807-4139-9122-E5BDB419F1CA}">
      <dsp:nvSpPr>
        <dsp:cNvPr id="0" name=""/>
        <dsp:cNvSpPr/>
      </dsp:nvSpPr>
      <dsp:spPr>
        <a:xfrm>
          <a:off x="8147811" y="321013"/>
          <a:ext cx="1373948" cy="1265370"/>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8E3DDE-6E06-4201-A373-8089F50F8BCF}">
      <dsp:nvSpPr>
        <dsp:cNvPr id="0" name=""/>
        <dsp:cNvSpPr/>
      </dsp:nvSpPr>
      <dsp:spPr>
        <a:xfrm>
          <a:off x="331813" y="4093128"/>
          <a:ext cx="9674352" cy="415854"/>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4A673-EC1A-47BA-A0F9-EAEC2ABE5988}">
      <dsp:nvSpPr>
        <dsp:cNvPr id="0" name=""/>
        <dsp:cNvSpPr/>
      </dsp:nvSpPr>
      <dsp:spPr>
        <a:xfrm>
          <a:off x="0" y="506887"/>
          <a:ext cx="8118136"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A5E831-3920-4741-8721-F247B8DEBAA8}">
      <dsp:nvSpPr>
        <dsp:cNvPr id="0" name=""/>
        <dsp:cNvSpPr/>
      </dsp:nvSpPr>
      <dsp:spPr>
        <a:xfrm>
          <a:off x="405906" y="49327"/>
          <a:ext cx="5682695"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792" tIns="0" rIns="214792" bIns="0" numCol="1" spcCol="1270" anchor="ctr" anchorCtr="0">
          <a:noAutofit/>
        </a:bodyPr>
        <a:lstStyle/>
        <a:p>
          <a:pPr marL="0" lvl="0" indent="0" algn="l" defTabSz="1377950">
            <a:lnSpc>
              <a:spcPct val="90000"/>
            </a:lnSpc>
            <a:spcBef>
              <a:spcPct val="0"/>
            </a:spcBef>
            <a:spcAft>
              <a:spcPct val="35000"/>
            </a:spcAft>
            <a:buNone/>
          </a:pPr>
          <a:r>
            <a:rPr lang="fr-FR" sz="3100" kern="1200" dirty="0"/>
            <a:t>CEF3: le couronnement </a:t>
          </a:r>
        </a:p>
      </dsp:txBody>
      <dsp:txXfrm>
        <a:off x="450578" y="93999"/>
        <a:ext cx="5593351" cy="825776"/>
      </dsp:txXfrm>
    </dsp:sp>
    <dsp:sp modelId="{BBA9B2DE-BAC0-4696-B4F5-96DE0C41F2B3}">
      <dsp:nvSpPr>
        <dsp:cNvPr id="0" name=""/>
        <dsp:cNvSpPr/>
      </dsp:nvSpPr>
      <dsp:spPr>
        <a:xfrm>
          <a:off x="0" y="1913047"/>
          <a:ext cx="8118136"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F4545D-15E8-4630-A9FE-2754CF71369C}">
      <dsp:nvSpPr>
        <dsp:cNvPr id="0" name=""/>
        <dsp:cNvSpPr/>
      </dsp:nvSpPr>
      <dsp:spPr>
        <a:xfrm>
          <a:off x="405906" y="1455487"/>
          <a:ext cx="5682695"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792" tIns="0" rIns="214792" bIns="0" numCol="1" spcCol="1270" anchor="ctr" anchorCtr="0">
          <a:noAutofit/>
        </a:bodyPr>
        <a:lstStyle/>
        <a:p>
          <a:pPr marL="0" lvl="0" indent="0" algn="l" defTabSz="1377950">
            <a:lnSpc>
              <a:spcPct val="90000"/>
            </a:lnSpc>
            <a:spcBef>
              <a:spcPct val="0"/>
            </a:spcBef>
            <a:spcAft>
              <a:spcPct val="35000"/>
            </a:spcAft>
            <a:buNone/>
          </a:pPr>
          <a:r>
            <a:rPr lang="fr-FR" sz="3100" kern="1200" dirty="0"/>
            <a:t>CEF2?</a:t>
          </a:r>
        </a:p>
      </dsp:txBody>
      <dsp:txXfrm>
        <a:off x="450578" y="1500159"/>
        <a:ext cx="5593351" cy="825776"/>
      </dsp:txXfrm>
    </dsp:sp>
    <dsp:sp modelId="{864DAD67-FFF7-422F-B864-FC44B3C78372}">
      <dsp:nvSpPr>
        <dsp:cNvPr id="0" name=""/>
        <dsp:cNvSpPr/>
      </dsp:nvSpPr>
      <dsp:spPr>
        <a:xfrm>
          <a:off x="0" y="3319207"/>
          <a:ext cx="8118136"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1B7C1D-3652-4CEE-B1F5-55422A56C295}">
      <dsp:nvSpPr>
        <dsp:cNvPr id="0" name=""/>
        <dsp:cNvSpPr/>
      </dsp:nvSpPr>
      <dsp:spPr>
        <a:xfrm>
          <a:off x="405906" y="2861647"/>
          <a:ext cx="5682695"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792" tIns="0" rIns="214792" bIns="0" numCol="1" spcCol="1270" anchor="ctr" anchorCtr="0">
          <a:noAutofit/>
        </a:bodyPr>
        <a:lstStyle/>
        <a:p>
          <a:pPr marL="0" lvl="0" indent="0" algn="l" defTabSz="1377950">
            <a:lnSpc>
              <a:spcPct val="90000"/>
            </a:lnSpc>
            <a:spcBef>
              <a:spcPct val="0"/>
            </a:spcBef>
            <a:spcAft>
              <a:spcPct val="35000"/>
            </a:spcAft>
            <a:buNone/>
          </a:pPr>
          <a:r>
            <a:rPr lang="fr-FR" sz="3100" kern="1200" dirty="0"/>
            <a:t>CEF1?</a:t>
          </a:r>
        </a:p>
      </dsp:txBody>
      <dsp:txXfrm>
        <a:off x="450578" y="2906319"/>
        <a:ext cx="5593351" cy="825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C2381-CA2D-4477-B162-295BDE9938F1}">
      <dsp:nvSpPr>
        <dsp:cNvPr id="0" name=""/>
        <dsp:cNvSpPr/>
      </dsp:nvSpPr>
      <dsp:spPr>
        <a:xfrm>
          <a:off x="3026492" y="1276076"/>
          <a:ext cx="2262524" cy="1338067"/>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endParaRPr lang="fr-FR" sz="3600" kern="1200" dirty="0"/>
        </a:p>
      </dsp:txBody>
      <dsp:txXfrm>
        <a:off x="3091811" y="1341395"/>
        <a:ext cx="2131886" cy="1207429"/>
      </dsp:txXfrm>
    </dsp:sp>
    <dsp:sp modelId="{7F257ED3-37D4-4F2B-A19A-0FEEDAC1145A}">
      <dsp:nvSpPr>
        <dsp:cNvPr id="0" name=""/>
        <dsp:cNvSpPr/>
      </dsp:nvSpPr>
      <dsp:spPr>
        <a:xfrm rot="16216166">
          <a:off x="3827775" y="941380"/>
          <a:ext cx="669399" cy="0"/>
        </a:xfrm>
        <a:custGeom>
          <a:avLst/>
          <a:gdLst/>
          <a:ahLst/>
          <a:cxnLst/>
          <a:rect l="0" t="0" r="0" b="0"/>
          <a:pathLst>
            <a:path>
              <a:moveTo>
                <a:pt x="0" y="0"/>
              </a:moveTo>
              <a:lnTo>
                <a:pt x="66939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4FB3E9-6E23-45D6-8E0E-44AC13E32C9D}">
      <dsp:nvSpPr>
        <dsp:cNvPr id="0" name=""/>
        <dsp:cNvSpPr/>
      </dsp:nvSpPr>
      <dsp:spPr>
        <a:xfrm>
          <a:off x="2315386" y="81322"/>
          <a:ext cx="3699796" cy="525361"/>
        </a:xfrm>
        <a:prstGeom prst="roundRect">
          <a:avLst/>
        </a:prstGeom>
        <a:solidFill>
          <a:schemeClr val="accent4">
            <a:hueOff val="1960178"/>
            <a:satOff val="-8155"/>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Aura, charisme et maîtrise</a:t>
          </a:r>
        </a:p>
      </dsp:txBody>
      <dsp:txXfrm>
        <a:off x="2341032" y="106968"/>
        <a:ext cx="3648504" cy="474069"/>
      </dsp:txXfrm>
    </dsp:sp>
    <dsp:sp modelId="{B159523E-4D48-46CF-876E-A288BD3665DD}">
      <dsp:nvSpPr>
        <dsp:cNvPr id="0" name=""/>
        <dsp:cNvSpPr/>
      </dsp:nvSpPr>
      <dsp:spPr>
        <a:xfrm rot="21579439">
          <a:off x="5289013" y="1936754"/>
          <a:ext cx="531363" cy="0"/>
        </a:xfrm>
        <a:custGeom>
          <a:avLst/>
          <a:gdLst/>
          <a:ahLst/>
          <a:cxnLst/>
          <a:rect l="0" t="0" r="0" b="0"/>
          <a:pathLst>
            <a:path>
              <a:moveTo>
                <a:pt x="0" y="0"/>
              </a:moveTo>
              <a:lnTo>
                <a:pt x="53136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3BD232-3AE3-449A-93C4-24CA71C70A78}">
      <dsp:nvSpPr>
        <dsp:cNvPr id="0" name=""/>
        <dsp:cNvSpPr/>
      </dsp:nvSpPr>
      <dsp:spPr>
        <a:xfrm>
          <a:off x="5820371" y="1570564"/>
          <a:ext cx="2584723" cy="713743"/>
        </a:xfrm>
        <a:prstGeom prst="roundRect">
          <a:avLst/>
        </a:prstGeom>
        <a:solidFill>
          <a:schemeClr val="accent4">
            <a:hueOff val="3920356"/>
            <a:satOff val="-16311"/>
            <a:lumOff val="3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La force des histoires</a:t>
          </a:r>
        </a:p>
      </dsp:txBody>
      <dsp:txXfrm>
        <a:off x="5855213" y="1605406"/>
        <a:ext cx="2515039" cy="644059"/>
      </dsp:txXfrm>
    </dsp:sp>
    <dsp:sp modelId="{499B63B1-7CA8-4200-9C61-03B798F4255E}">
      <dsp:nvSpPr>
        <dsp:cNvPr id="0" name=""/>
        <dsp:cNvSpPr/>
      </dsp:nvSpPr>
      <dsp:spPr>
        <a:xfrm rot="3491472">
          <a:off x="4441566" y="2849815"/>
          <a:ext cx="554644" cy="0"/>
        </a:xfrm>
        <a:custGeom>
          <a:avLst/>
          <a:gdLst/>
          <a:ahLst/>
          <a:cxnLst/>
          <a:rect l="0" t="0" r="0" b="0"/>
          <a:pathLst>
            <a:path>
              <a:moveTo>
                <a:pt x="0" y="0"/>
              </a:moveTo>
              <a:lnTo>
                <a:pt x="554644"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A7E773-9FAC-4C61-A63A-1B7328EA24FE}">
      <dsp:nvSpPr>
        <dsp:cNvPr id="0" name=""/>
        <dsp:cNvSpPr/>
      </dsp:nvSpPr>
      <dsp:spPr>
        <a:xfrm>
          <a:off x="4472691" y="3085487"/>
          <a:ext cx="1586966" cy="1293414"/>
        </a:xfrm>
        <a:prstGeom prst="roundRect">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3 idées clés: espoir-changement-unité</a:t>
          </a:r>
        </a:p>
      </dsp:txBody>
      <dsp:txXfrm>
        <a:off x="4535830" y="3148626"/>
        <a:ext cx="1460688" cy="1167136"/>
      </dsp:txXfrm>
    </dsp:sp>
    <dsp:sp modelId="{D73D3987-2096-49F8-B700-2B0FB43043F7}">
      <dsp:nvSpPr>
        <dsp:cNvPr id="0" name=""/>
        <dsp:cNvSpPr/>
      </dsp:nvSpPr>
      <dsp:spPr>
        <a:xfrm rot="7287529">
          <a:off x="3016530" y="3024374"/>
          <a:ext cx="961835" cy="0"/>
        </a:xfrm>
        <a:custGeom>
          <a:avLst/>
          <a:gdLst/>
          <a:ahLst/>
          <a:cxnLst/>
          <a:rect l="0" t="0" r="0" b="0"/>
          <a:pathLst>
            <a:path>
              <a:moveTo>
                <a:pt x="0" y="0"/>
              </a:moveTo>
              <a:lnTo>
                <a:pt x="961835"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8B0744-1994-4DE1-8B5D-23B62C570608}">
      <dsp:nvSpPr>
        <dsp:cNvPr id="0" name=""/>
        <dsp:cNvSpPr/>
      </dsp:nvSpPr>
      <dsp:spPr>
        <a:xfrm>
          <a:off x="2077539" y="3434604"/>
          <a:ext cx="1973710" cy="595180"/>
        </a:xfrm>
        <a:prstGeom prst="roundRect">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L’art des images</a:t>
          </a:r>
        </a:p>
      </dsp:txBody>
      <dsp:txXfrm>
        <a:off x="2106593" y="3463658"/>
        <a:ext cx="1915602" cy="537072"/>
      </dsp:txXfrm>
    </dsp:sp>
    <dsp:sp modelId="{6C714095-3F6D-4A14-B656-BC46FC643BFC}">
      <dsp:nvSpPr>
        <dsp:cNvPr id="0" name=""/>
        <dsp:cNvSpPr/>
      </dsp:nvSpPr>
      <dsp:spPr>
        <a:xfrm rot="10822473">
          <a:off x="2526883" y="1936081"/>
          <a:ext cx="499614" cy="0"/>
        </a:xfrm>
        <a:custGeom>
          <a:avLst/>
          <a:gdLst/>
          <a:ahLst/>
          <a:cxnLst/>
          <a:rect l="0" t="0" r="0" b="0"/>
          <a:pathLst>
            <a:path>
              <a:moveTo>
                <a:pt x="0" y="0"/>
              </a:moveTo>
              <a:lnTo>
                <a:pt x="499614"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843A08-5B57-4DD6-BEB7-11576A4D77A0}">
      <dsp:nvSpPr>
        <dsp:cNvPr id="0" name=""/>
        <dsp:cNvSpPr/>
      </dsp:nvSpPr>
      <dsp:spPr>
        <a:xfrm>
          <a:off x="383308" y="1663672"/>
          <a:ext cx="2143579" cy="527539"/>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L’art du contraste </a:t>
          </a:r>
        </a:p>
      </dsp:txBody>
      <dsp:txXfrm>
        <a:off x="409060" y="1689424"/>
        <a:ext cx="2092075" cy="47603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9232C-1524-40E7-A001-E5F8BA0ACF94}" type="datetimeFigureOut">
              <a:rPr lang="fr-FR" smtClean="0"/>
              <a:t>24/11/2024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CCB32B-60D7-446A-86F5-E02C98F819B5}" type="slidenum">
              <a:rPr lang="fr-FR" smtClean="0"/>
              <a:t>‹N°›</a:t>
            </a:fld>
            <a:endParaRPr lang="fr-FR"/>
          </a:p>
        </p:txBody>
      </p:sp>
    </p:spTree>
    <p:extLst>
      <p:ext uri="{BB962C8B-B14F-4D97-AF65-F5344CB8AC3E}">
        <p14:creationId xmlns:p14="http://schemas.microsoft.com/office/powerpoint/2010/main" val="2548958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airn.info/publications-de-Jean-Fran&#231;ois-Dortier--43693.htm"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cairn.info/magazine-sciences-humaines-2009-11.htm" TargetMode="External"/><Relationship Id="rId4" Type="http://schemas.openxmlformats.org/officeDocument/2006/relationships/hyperlink" Target="https://www.cairn.info/magazine-sciences-humaines.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existe des objectifs complémentaires étroitement liés à celui énoncé :</a:t>
            </a:r>
          </a:p>
          <a:p>
            <a:pPr marL="171450" indent="-171450">
              <a:buFontTx/>
              <a:buChar char="-"/>
            </a:pPr>
            <a:r>
              <a:rPr lang="fr-FR" dirty="0"/>
              <a:t>L’amélioration des compétences techniques et humaines permettent d’optimiser les performances professionnelles, mais les compétences humaines sont transversales et peuvent se transférer dans votre sphère privée (relations familiales, amicales, etc.) ou votre sphère public élargi (citoyen), au-delà du professionnel.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Un travail de réflexion sur les enjeux humains des développements techniques et technologiques.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Une ouverture aux disciplines et développements issus des SHS (recherche et paradigme)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Une occasion de continuer d’élargir sa culture générale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un avenir proche (fin d’année 2020-2021 dans le meilleur des cas), le département réalisera une maquette compétences détaillée.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FFB53-A129-4CBF-920B-CDFD7F23C0C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831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Quelques règles imposées par l’enseignant. Réflexion possible sur l’impact d’une participation collective à la création de normes pour le groupe. Selon le temps disponible : expliciter en quoi certains points sont nécessaires.</a:t>
            </a:r>
          </a:p>
          <a:p>
            <a:r>
              <a:rPr lang="fr-FR"/>
              <a:t>Quelques exemples :</a:t>
            </a:r>
          </a:p>
          <a:p>
            <a:pPr marL="171450" indent="-171450">
              <a:buFontTx/>
              <a:buChar char="-"/>
            </a:pPr>
            <a:r>
              <a:rPr lang="fr-FR"/>
              <a:t>Présence : le format spécifique nécessite de vivre les expériences et de partager avec autrui (différent d’un cours magistral)</a:t>
            </a:r>
          </a:p>
          <a:p>
            <a:pPr marL="171450" indent="-171450">
              <a:buFontTx/>
              <a:buChar char="-"/>
            </a:pPr>
            <a:r>
              <a:rPr lang="fr-FR"/>
              <a:t>Ponctualité : question de bienséance mais aussi de temps disponible pour travailler/apprendre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t>Respect, bienveillance, écoute, attention envers autrui, confidentialité : il faut la création et le maintien d’un sentiment de sécurité minimal pour pouvoir échanger/partager sur des points privés (au-delà des convenances sociales). Pour cela, il faut savoir être bienveillant (respect, écoute) pour inviter autrui dans cette relation. La confidentialité est dans ce sens une forme de respect pour la parole de l’autre. </a:t>
            </a:r>
          </a:p>
          <a:p>
            <a:pPr marL="171450" indent="-171450">
              <a:buFontTx/>
              <a:buChar char="-"/>
            </a:pPr>
            <a:r>
              <a:rPr lang="fr-FR"/>
              <a:t>Non-jugement et participation : le jugement entrave la participation, car il est vécu comme une attaque identitaire</a:t>
            </a:r>
          </a:p>
          <a:p>
            <a:pPr marL="171450" indent="-171450">
              <a:buFontTx/>
              <a:buChar char="-"/>
            </a:pPr>
            <a:r>
              <a:rPr lang="fr-FR"/>
              <a:t>Créativité et liberté d’expression : à mon sens, davantage une « invitation à » que d’une règle imposée </a:t>
            </a:r>
          </a:p>
          <a:p>
            <a:pPr marL="0" indent="0">
              <a:buFontTx/>
              <a:buNone/>
            </a:pPr>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FFB53-A129-4CBF-920B-CDFD7F23C0C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418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Tiré</a:t>
            </a:r>
            <a:r>
              <a:rPr lang="fr-FR" baseline="0" dirty="0"/>
              <a:t> de l’article «  la rhétorique d’Aristote à Barak Obama » </a:t>
            </a:r>
            <a:r>
              <a:rPr lang="fr-FR" dirty="0">
                <a:hlinkClick r:id="rId3"/>
              </a:rPr>
              <a:t>Jean-François </a:t>
            </a:r>
            <a:r>
              <a:rPr lang="fr-FR" dirty="0" err="1">
                <a:hlinkClick r:id="rId3"/>
              </a:rPr>
              <a:t>Dortier</a:t>
            </a:r>
            <a:r>
              <a:rPr lang="fr-FR" dirty="0"/>
              <a:t> Dans </a:t>
            </a:r>
            <a:r>
              <a:rPr lang="fr-FR" dirty="0">
                <a:hlinkClick r:id="rId4"/>
              </a:rPr>
              <a:t>Sciences Humaines</a:t>
            </a:r>
            <a:r>
              <a:rPr lang="fr-FR" dirty="0"/>
              <a:t> </a:t>
            </a:r>
            <a:r>
              <a:rPr lang="fr-FR" b="1" dirty="0">
                <a:hlinkClick r:id="rId5"/>
              </a:rPr>
              <a:t>2009/11 (N°209)</a:t>
            </a:r>
            <a:r>
              <a:rPr lang="fr-FR" dirty="0"/>
              <a:t>, page 2 </a:t>
            </a:r>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16</a:t>
            </a:fld>
            <a:endParaRPr lang="fr-FR"/>
          </a:p>
        </p:txBody>
      </p:sp>
    </p:spTree>
    <p:extLst>
      <p:ext uri="{BB962C8B-B14F-4D97-AF65-F5344CB8AC3E}">
        <p14:creationId xmlns:p14="http://schemas.microsoft.com/office/powerpoint/2010/main" val="367978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Ecclésia</a:t>
            </a:r>
            <a:r>
              <a:rPr lang="fr-FR" baseline="0" dirty="0"/>
              <a:t> </a:t>
            </a:r>
            <a:r>
              <a:rPr lang="fr-FR" dirty="0"/>
              <a:t>désigne l’Assemblée du peuple citoyen dans de nombreuses </a:t>
            </a:r>
            <a:r>
              <a:rPr lang="fr-FR" dirty="0" err="1"/>
              <a:t>poleis</a:t>
            </a:r>
            <a:r>
              <a:rPr lang="fr-FR" dirty="0"/>
              <a:t> antiques et notamment dans la cité d’Athènes.</a:t>
            </a:r>
            <a:r>
              <a:rPr lang="fr-FR" baseline="0" dirty="0"/>
              <a:t>  </a:t>
            </a:r>
            <a:r>
              <a:rPr lang="fr-FR" baseline="0" dirty="0" err="1"/>
              <a:t>Poleis</a:t>
            </a:r>
            <a:r>
              <a:rPr lang="fr-FR" baseline="0" dirty="0"/>
              <a:t> (pluriel de polis) désigne en Grèce Antique une cité Etat, c’est-à-dire une communauté de citoyens libres et autonomes. Dans la pensée Grecque Antique, </a:t>
            </a:r>
            <a:r>
              <a:rPr lang="fr-FR" dirty="0"/>
              <a:t>la cité représente avant tout une structure humaine et sociale, et non une organisation administrative. Ecclésia</a:t>
            </a:r>
            <a:r>
              <a:rPr lang="fr-FR" baseline="0" dirty="0"/>
              <a:t> était le  lieu de la parole, du bien-dire, de l’art oratoire… </a:t>
            </a:r>
            <a:endParaRPr lang="fr-FR" dirty="0"/>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17</a:t>
            </a:fld>
            <a:endParaRPr lang="fr-FR"/>
          </a:p>
        </p:txBody>
      </p:sp>
    </p:spTree>
    <p:extLst>
      <p:ext uri="{BB962C8B-B14F-4D97-AF65-F5344CB8AC3E}">
        <p14:creationId xmlns:p14="http://schemas.microsoft.com/office/powerpoint/2010/main" val="3435960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Rappelez</a:t>
            </a:r>
            <a:r>
              <a:rPr lang="fr-FR" baseline="0" dirty="0"/>
              <a:t> vous : donnez de la pertinence, des sensations et de la cohérence à votre discours! </a:t>
            </a:r>
            <a:endParaRPr lang="fr-FR" dirty="0"/>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18</a:t>
            </a:fld>
            <a:endParaRPr lang="fr-FR"/>
          </a:p>
        </p:txBody>
      </p:sp>
    </p:spTree>
    <p:extLst>
      <p:ext uri="{BB962C8B-B14F-4D97-AF65-F5344CB8AC3E}">
        <p14:creationId xmlns:p14="http://schemas.microsoft.com/office/powerpoint/2010/main" val="115702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3 idées clés: Espoir, Changement, Unité</a:t>
            </a:r>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21</a:t>
            </a:fld>
            <a:endParaRPr lang="fr-FR"/>
          </a:p>
        </p:txBody>
      </p:sp>
    </p:spTree>
    <p:extLst>
      <p:ext uri="{BB962C8B-B14F-4D97-AF65-F5344CB8AC3E}">
        <p14:creationId xmlns:p14="http://schemas.microsoft.com/office/powerpoint/2010/main" val="804989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1F2A3F-F996-4821-A8DC-26439D99F35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2DAC4C2-EAE6-4984-B162-24494B1E09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6D27EE7-B09C-4D4B-A8E0-2228B9996C59}"/>
              </a:ext>
            </a:extLst>
          </p:cNvPr>
          <p:cNvSpPr>
            <a:spLocks noGrp="1"/>
          </p:cNvSpPr>
          <p:nvPr>
            <p:ph type="dt" sz="half" idx="10"/>
          </p:nvPr>
        </p:nvSpPr>
        <p:spPr/>
        <p:txBody>
          <a:bodyPr/>
          <a:lstStyle/>
          <a:p>
            <a:fld id="{F9FD0FED-970B-4323-BFF6-8C258784C9F1}"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7628C37D-FB1A-423B-AF67-1F6D46E0D63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CE2BA1C-7DAB-4839-AB95-7FA82DEC7079}"/>
              </a:ext>
            </a:extLst>
          </p:cNvPr>
          <p:cNvSpPr>
            <a:spLocks noGrp="1"/>
          </p:cNvSpPr>
          <p:nvPr>
            <p:ph type="sldNum" sz="quarter" idx="12"/>
          </p:nvPr>
        </p:nvSpPr>
        <p:spPr/>
        <p:txBody>
          <a:bodyPr/>
          <a:lstStyle/>
          <a:p>
            <a:fld id="{B14A7A9F-B626-4507-A1C8-6F5BD345726D}" type="slidenum">
              <a:rPr lang="fr-FR" smtClean="0"/>
              <a:t>‹N°›</a:t>
            </a:fld>
            <a:endParaRPr lang="fr-FR"/>
          </a:p>
        </p:txBody>
      </p:sp>
    </p:spTree>
    <p:extLst>
      <p:ext uri="{BB962C8B-B14F-4D97-AF65-F5344CB8AC3E}">
        <p14:creationId xmlns:p14="http://schemas.microsoft.com/office/powerpoint/2010/main" val="90601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47CDFC-02EA-4EC8-899C-305FB86BB02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6E350E6-5447-404A-9395-42187AB1D41E}"/>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DEC5D72-2936-4317-9EB1-A72713467880}"/>
              </a:ext>
            </a:extLst>
          </p:cNvPr>
          <p:cNvSpPr>
            <a:spLocks noGrp="1"/>
          </p:cNvSpPr>
          <p:nvPr>
            <p:ph type="dt" sz="half" idx="10"/>
          </p:nvPr>
        </p:nvSpPr>
        <p:spPr/>
        <p:txBody>
          <a:bodyPr/>
          <a:lstStyle/>
          <a:p>
            <a:fld id="{F9FD0FED-970B-4323-BFF6-8C258784C9F1}"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59B78DED-4EDE-474C-B9A2-B5D13B5775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C192DD1-9EB2-489F-BAE6-9B30B0D9DDFB}"/>
              </a:ext>
            </a:extLst>
          </p:cNvPr>
          <p:cNvSpPr>
            <a:spLocks noGrp="1"/>
          </p:cNvSpPr>
          <p:nvPr>
            <p:ph type="sldNum" sz="quarter" idx="12"/>
          </p:nvPr>
        </p:nvSpPr>
        <p:spPr/>
        <p:txBody>
          <a:bodyPr/>
          <a:lstStyle/>
          <a:p>
            <a:fld id="{B14A7A9F-B626-4507-A1C8-6F5BD345726D}" type="slidenum">
              <a:rPr lang="fr-FR" smtClean="0"/>
              <a:t>‹N°›</a:t>
            </a:fld>
            <a:endParaRPr lang="fr-FR"/>
          </a:p>
        </p:txBody>
      </p:sp>
    </p:spTree>
    <p:extLst>
      <p:ext uri="{BB962C8B-B14F-4D97-AF65-F5344CB8AC3E}">
        <p14:creationId xmlns:p14="http://schemas.microsoft.com/office/powerpoint/2010/main" val="203089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2A4CE70-894D-4405-A4A6-DEC094D4F68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8044FE3-EE2F-4439-8216-EA845B13A7FF}"/>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DD2F4B2-F378-4AA3-A276-2E61648EAF7F}"/>
              </a:ext>
            </a:extLst>
          </p:cNvPr>
          <p:cNvSpPr>
            <a:spLocks noGrp="1"/>
          </p:cNvSpPr>
          <p:nvPr>
            <p:ph type="dt" sz="half" idx="10"/>
          </p:nvPr>
        </p:nvSpPr>
        <p:spPr/>
        <p:txBody>
          <a:bodyPr/>
          <a:lstStyle/>
          <a:p>
            <a:fld id="{F9FD0FED-970B-4323-BFF6-8C258784C9F1}"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FCCA6C6A-5EBC-4E44-8243-5DD10C2F92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2E3FCB9-EB64-4878-8A13-B603910DF0CC}"/>
              </a:ext>
            </a:extLst>
          </p:cNvPr>
          <p:cNvSpPr>
            <a:spLocks noGrp="1"/>
          </p:cNvSpPr>
          <p:nvPr>
            <p:ph type="sldNum" sz="quarter" idx="12"/>
          </p:nvPr>
        </p:nvSpPr>
        <p:spPr/>
        <p:txBody>
          <a:bodyPr/>
          <a:lstStyle/>
          <a:p>
            <a:fld id="{B14A7A9F-B626-4507-A1C8-6F5BD345726D}" type="slidenum">
              <a:rPr lang="fr-FR" smtClean="0"/>
              <a:t>‹N°›</a:t>
            </a:fld>
            <a:endParaRPr lang="fr-FR"/>
          </a:p>
        </p:txBody>
      </p:sp>
    </p:spTree>
    <p:extLst>
      <p:ext uri="{BB962C8B-B14F-4D97-AF65-F5344CB8AC3E}">
        <p14:creationId xmlns:p14="http://schemas.microsoft.com/office/powerpoint/2010/main" val="3594659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E1BDF6-2351-4F09-9A95-2B2D72388FA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2817FF3-DB93-4176-BBCD-ACF6C60D1013}"/>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AA9CBDC-6FBD-4F61-B3C8-39E4B2A9ADAC}"/>
              </a:ext>
            </a:extLst>
          </p:cNvPr>
          <p:cNvSpPr>
            <a:spLocks noGrp="1"/>
          </p:cNvSpPr>
          <p:nvPr>
            <p:ph type="dt" sz="half" idx="10"/>
          </p:nvPr>
        </p:nvSpPr>
        <p:spPr/>
        <p:txBody>
          <a:bodyPr/>
          <a:lstStyle/>
          <a:p>
            <a:fld id="{F9FD0FED-970B-4323-BFF6-8C258784C9F1}"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CD08F788-690C-424E-A704-DBAA8F7684D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0021BA-304E-418F-B111-8858540F34EB}"/>
              </a:ext>
            </a:extLst>
          </p:cNvPr>
          <p:cNvSpPr>
            <a:spLocks noGrp="1"/>
          </p:cNvSpPr>
          <p:nvPr>
            <p:ph type="sldNum" sz="quarter" idx="12"/>
          </p:nvPr>
        </p:nvSpPr>
        <p:spPr/>
        <p:txBody>
          <a:bodyPr/>
          <a:lstStyle/>
          <a:p>
            <a:fld id="{B14A7A9F-B626-4507-A1C8-6F5BD345726D}" type="slidenum">
              <a:rPr lang="fr-FR" smtClean="0"/>
              <a:t>‹N°›</a:t>
            </a:fld>
            <a:endParaRPr lang="fr-FR"/>
          </a:p>
        </p:txBody>
      </p:sp>
    </p:spTree>
    <p:extLst>
      <p:ext uri="{BB962C8B-B14F-4D97-AF65-F5344CB8AC3E}">
        <p14:creationId xmlns:p14="http://schemas.microsoft.com/office/powerpoint/2010/main" val="3458877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5B962-591A-4D2B-8A8A-E8111FB5BE2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D2DA718-E245-4707-8D9E-C33248E72F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5970C64E-FB33-4A9E-BC82-AA9D2A00C123}"/>
              </a:ext>
            </a:extLst>
          </p:cNvPr>
          <p:cNvSpPr>
            <a:spLocks noGrp="1"/>
          </p:cNvSpPr>
          <p:nvPr>
            <p:ph type="dt" sz="half" idx="10"/>
          </p:nvPr>
        </p:nvSpPr>
        <p:spPr/>
        <p:txBody>
          <a:bodyPr/>
          <a:lstStyle/>
          <a:p>
            <a:fld id="{F9FD0FED-970B-4323-BFF6-8C258784C9F1}"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1EC625AF-4CB4-44D7-B8C4-6D5ABB8F784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9C2650-BE97-4214-9E90-CEB727D64CA2}"/>
              </a:ext>
            </a:extLst>
          </p:cNvPr>
          <p:cNvSpPr>
            <a:spLocks noGrp="1"/>
          </p:cNvSpPr>
          <p:nvPr>
            <p:ph type="sldNum" sz="quarter" idx="12"/>
          </p:nvPr>
        </p:nvSpPr>
        <p:spPr/>
        <p:txBody>
          <a:bodyPr/>
          <a:lstStyle/>
          <a:p>
            <a:fld id="{B14A7A9F-B626-4507-A1C8-6F5BD345726D}" type="slidenum">
              <a:rPr lang="fr-FR" smtClean="0"/>
              <a:t>‹N°›</a:t>
            </a:fld>
            <a:endParaRPr lang="fr-FR"/>
          </a:p>
        </p:txBody>
      </p:sp>
    </p:spTree>
    <p:extLst>
      <p:ext uri="{BB962C8B-B14F-4D97-AF65-F5344CB8AC3E}">
        <p14:creationId xmlns:p14="http://schemas.microsoft.com/office/powerpoint/2010/main" val="3634108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00EF39-A113-45B6-8198-28D74D97076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149B44E-44A0-4A94-A3AF-1181D8589014}"/>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A4706FC-FDAA-4CF5-BC00-9A7BA795F3DD}"/>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359EBF0-802F-455B-BC59-D4F5AA717BA7}"/>
              </a:ext>
            </a:extLst>
          </p:cNvPr>
          <p:cNvSpPr>
            <a:spLocks noGrp="1"/>
          </p:cNvSpPr>
          <p:nvPr>
            <p:ph type="dt" sz="half" idx="10"/>
          </p:nvPr>
        </p:nvSpPr>
        <p:spPr/>
        <p:txBody>
          <a:bodyPr/>
          <a:lstStyle/>
          <a:p>
            <a:fld id="{F9FD0FED-970B-4323-BFF6-8C258784C9F1}" type="datetimeFigureOut">
              <a:rPr lang="fr-FR" smtClean="0"/>
              <a:t>24/11/2024</a:t>
            </a:fld>
            <a:endParaRPr lang="fr-FR"/>
          </a:p>
        </p:txBody>
      </p:sp>
      <p:sp>
        <p:nvSpPr>
          <p:cNvPr id="6" name="Espace réservé du pied de page 5">
            <a:extLst>
              <a:ext uri="{FF2B5EF4-FFF2-40B4-BE49-F238E27FC236}">
                <a16:creationId xmlns:a16="http://schemas.microsoft.com/office/drawing/2014/main" id="{07950548-C167-4884-A02C-2716252FCD4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A9714EE-BA24-4A33-BC2E-74AFA5220ED7}"/>
              </a:ext>
            </a:extLst>
          </p:cNvPr>
          <p:cNvSpPr>
            <a:spLocks noGrp="1"/>
          </p:cNvSpPr>
          <p:nvPr>
            <p:ph type="sldNum" sz="quarter" idx="12"/>
          </p:nvPr>
        </p:nvSpPr>
        <p:spPr/>
        <p:txBody>
          <a:bodyPr/>
          <a:lstStyle/>
          <a:p>
            <a:fld id="{B14A7A9F-B626-4507-A1C8-6F5BD345726D}" type="slidenum">
              <a:rPr lang="fr-FR" smtClean="0"/>
              <a:t>‹N°›</a:t>
            </a:fld>
            <a:endParaRPr lang="fr-FR"/>
          </a:p>
        </p:txBody>
      </p:sp>
    </p:spTree>
    <p:extLst>
      <p:ext uri="{BB962C8B-B14F-4D97-AF65-F5344CB8AC3E}">
        <p14:creationId xmlns:p14="http://schemas.microsoft.com/office/powerpoint/2010/main" val="144159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7B43A-B513-4434-B7A5-FD5F20F9A12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34133E6-BB2B-4A7E-8179-0EDC9FB6D6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82F44B08-CD64-4E2A-91C4-BD7AF3DE18ED}"/>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4DC8476-7BF0-4764-8475-8028DF36D3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8F66B0ED-C125-42EF-AE32-B6AB6EC5BA74}"/>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07959CC-D2F4-42A1-A2D7-E4983BCFE3B9}"/>
              </a:ext>
            </a:extLst>
          </p:cNvPr>
          <p:cNvSpPr>
            <a:spLocks noGrp="1"/>
          </p:cNvSpPr>
          <p:nvPr>
            <p:ph type="dt" sz="half" idx="10"/>
          </p:nvPr>
        </p:nvSpPr>
        <p:spPr/>
        <p:txBody>
          <a:bodyPr/>
          <a:lstStyle/>
          <a:p>
            <a:fld id="{F9FD0FED-970B-4323-BFF6-8C258784C9F1}" type="datetimeFigureOut">
              <a:rPr lang="fr-FR" smtClean="0"/>
              <a:t>24/11/2024</a:t>
            </a:fld>
            <a:endParaRPr lang="fr-FR"/>
          </a:p>
        </p:txBody>
      </p:sp>
      <p:sp>
        <p:nvSpPr>
          <p:cNvPr id="8" name="Espace réservé du pied de page 7">
            <a:extLst>
              <a:ext uri="{FF2B5EF4-FFF2-40B4-BE49-F238E27FC236}">
                <a16:creationId xmlns:a16="http://schemas.microsoft.com/office/drawing/2014/main" id="{FE713D29-8C66-43AB-90D2-0344851A11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6A80773-539D-4AFA-B5EB-502CC0577BE7}"/>
              </a:ext>
            </a:extLst>
          </p:cNvPr>
          <p:cNvSpPr>
            <a:spLocks noGrp="1"/>
          </p:cNvSpPr>
          <p:nvPr>
            <p:ph type="sldNum" sz="quarter" idx="12"/>
          </p:nvPr>
        </p:nvSpPr>
        <p:spPr/>
        <p:txBody>
          <a:bodyPr/>
          <a:lstStyle/>
          <a:p>
            <a:fld id="{B14A7A9F-B626-4507-A1C8-6F5BD345726D}" type="slidenum">
              <a:rPr lang="fr-FR" smtClean="0"/>
              <a:t>‹N°›</a:t>
            </a:fld>
            <a:endParaRPr lang="fr-FR"/>
          </a:p>
        </p:txBody>
      </p:sp>
    </p:spTree>
    <p:extLst>
      <p:ext uri="{BB962C8B-B14F-4D97-AF65-F5344CB8AC3E}">
        <p14:creationId xmlns:p14="http://schemas.microsoft.com/office/powerpoint/2010/main" val="2159556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F5057-9B1E-4CD6-8719-367562704EF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803FAD2-3CFF-499B-96A5-08496CB28E7D}"/>
              </a:ext>
            </a:extLst>
          </p:cNvPr>
          <p:cNvSpPr>
            <a:spLocks noGrp="1"/>
          </p:cNvSpPr>
          <p:nvPr>
            <p:ph type="dt" sz="half" idx="10"/>
          </p:nvPr>
        </p:nvSpPr>
        <p:spPr/>
        <p:txBody>
          <a:bodyPr/>
          <a:lstStyle/>
          <a:p>
            <a:fld id="{F9FD0FED-970B-4323-BFF6-8C258784C9F1}" type="datetimeFigureOut">
              <a:rPr lang="fr-FR" smtClean="0"/>
              <a:t>24/11/2024</a:t>
            </a:fld>
            <a:endParaRPr lang="fr-FR"/>
          </a:p>
        </p:txBody>
      </p:sp>
      <p:sp>
        <p:nvSpPr>
          <p:cNvPr id="4" name="Espace réservé du pied de page 3">
            <a:extLst>
              <a:ext uri="{FF2B5EF4-FFF2-40B4-BE49-F238E27FC236}">
                <a16:creationId xmlns:a16="http://schemas.microsoft.com/office/drawing/2014/main" id="{EBBC8345-1E40-42BE-B523-54AE60E67BA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62AB1E3-5EE5-42D7-BE5D-D2D6D75FA628}"/>
              </a:ext>
            </a:extLst>
          </p:cNvPr>
          <p:cNvSpPr>
            <a:spLocks noGrp="1"/>
          </p:cNvSpPr>
          <p:nvPr>
            <p:ph type="sldNum" sz="quarter" idx="12"/>
          </p:nvPr>
        </p:nvSpPr>
        <p:spPr/>
        <p:txBody>
          <a:bodyPr/>
          <a:lstStyle/>
          <a:p>
            <a:fld id="{B14A7A9F-B626-4507-A1C8-6F5BD345726D}" type="slidenum">
              <a:rPr lang="fr-FR" smtClean="0"/>
              <a:t>‹N°›</a:t>
            </a:fld>
            <a:endParaRPr lang="fr-FR"/>
          </a:p>
        </p:txBody>
      </p:sp>
    </p:spTree>
    <p:extLst>
      <p:ext uri="{BB962C8B-B14F-4D97-AF65-F5344CB8AC3E}">
        <p14:creationId xmlns:p14="http://schemas.microsoft.com/office/powerpoint/2010/main" val="47549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0678559-A50A-427A-82E2-6D6F8A231F9E}"/>
              </a:ext>
            </a:extLst>
          </p:cNvPr>
          <p:cNvSpPr>
            <a:spLocks noGrp="1"/>
          </p:cNvSpPr>
          <p:nvPr>
            <p:ph type="dt" sz="half" idx="10"/>
          </p:nvPr>
        </p:nvSpPr>
        <p:spPr/>
        <p:txBody>
          <a:bodyPr/>
          <a:lstStyle/>
          <a:p>
            <a:fld id="{F9FD0FED-970B-4323-BFF6-8C258784C9F1}" type="datetimeFigureOut">
              <a:rPr lang="fr-FR" smtClean="0"/>
              <a:t>24/11/2024</a:t>
            </a:fld>
            <a:endParaRPr lang="fr-FR"/>
          </a:p>
        </p:txBody>
      </p:sp>
      <p:sp>
        <p:nvSpPr>
          <p:cNvPr id="3" name="Espace réservé du pied de page 2">
            <a:extLst>
              <a:ext uri="{FF2B5EF4-FFF2-40B4-BE49-F238E27FC236}">
                <a16:creationId xmlns:a16="http://schemas.microsoft.com/office/drawing/2014/main" id="{45DB1B42-407A-417B-A123-5EB7A7E5450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61C04D2-BF1D-4ADF-80C8-CF05F6448CE1}"/>
              </a:ext>
            </a:extLst>
          </p:cNvPr>
          <p:cNvSpPr>
            <a:spLocks noGrp="1"/>
          </p:cNvSpPr>
          <p:nvPr>
            <p:ph type="sldNum" sz="quarter" idx="12"/>
          </p:nvPr>
        </p:nvSpPr>
        <p:spPr/>
        <p:txBody>
          <a:bodyPr/>
          <a:lstStyle/>
          <a:p>
            <a:fld id="{B14A7A9F-B626-4507-A1C8-6F5BD345726D}" type="slidenum">
              <a:rPr lang="fr-FR" smtClean="0"/>
              <a:t>‹N°›</a:t>
            </a:fld>
            <a:endParaRPr lang="fr-FR"/>
          </a:p>
        </p:txBody>
      </p:sp>
    </p:spTree>
    <p:extLst>
      <p:ext uri="{BB962C8B-B14F-4D97-AF65-F5344CB8AC3E}">
        <p14:creationId xmlns:p14="http://schemas.microsoft.com/office/powerpoint/2010/main" val="2747444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FCB3E-A4C1-4ABA-9F35-A052ED947AF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119DB08-256C-4CAB-9F3B-9D23018B9B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73FC964-6A55-40C2-BED0-F57B0CCE7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1ACC8BB8-2EC4-4783-AF1C-8636CB60DE07}"/>
              </a:ext>
            </a:extLst>
          </p:cNvPr>
          <p:cNvSpPr>
            <a:spLocks noGrp="1"/>
          </p:cNvSpPr>
          <p:nvPr>
            <p:ph type="dt" sz="half" idx="10"/>
          </p:nvPr>
        </p:nvSpPr>
        <p:spPr/>
        <p:txBody>
          <a:bodyPr/>
          <a:lstStyle/>
          <a:p>
            <a:fld id="{F9FD0FED-970B-4323-BFF6-8C258784C9F1}" type="datetimeFigureOut">
              <a:rPr lang="fr-FR" smtClean="0"/>
              <a:t>24/11/2024</a:t>
            </a:fld>
            <a:endParaRPr lang="fr-FR"/>
          </a:p>
        </p:txBody>
      </p:sp>
      <p:sp>
        <p:nvSpPr>
          <p:cNvPr id="6" name="Espace réservé du pied de page 5">
            <a:extLst>
              <a:ext uri="{FF2B5EF4-FFF2-40B4-BE49-F238E27FC236}">
                <a16:creationId xmlns:a16="http://schemas.microsoft.com/office/drawing/2014/main" id="{CDCF868B-9980-46A0-BD2A-97BFF8EC5C5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241A615-5258-4E70-A1CA-26859D6BC1DF}"/>
              </a:ext>
            </a:extLst>
          </p:cNvPr>
          <p:cNvSpPr>
            <a:spLocks noGrp="1"/>
          </p:cNvSpPr>
          <p:nvPr>
            <p:ph type="sldNum" sz="quarter" idx="12"/>
          </p:nvPr>
        </p:nvSpPr>
        <p:spPr/>
        <p:txBody>
          <a:bodyPr/>
          <a:lstStyle/>
          <a:p>
            <a:fld id="{B14A7A9F-B626-4507-A1C8-6F5BD345726D}" type="slidenum">
              <a:rPr lang="fr-FR" smtClean="0"/>
              <a:t>‹N°›</a:t>
            </a:fld>
            <a:endParaRPr lang="fr-FR"/>
          </a:p>
        </p:txBody>
      </p:sp>
    </p:spTree>
    <p:extLst>
      <p:ext uri="{BB962C8B-B14F-4D97-AF65-F5344CB8AC3E}">
        <p14:creationId xmlns:p14="http://schemas.microsoft.com/office/powerpoint/2010/main" val="2038084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FD719B-49E3-4097-807B-229DF4CED6D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25BD1EB-8B31-44CB-AB72-A52556CBBB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ED13088-CCCF-49E7-B9F9-7B63701CB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2776492-BBA2-4DFC-8537-9E04ABDA5DE8}"/>
              </a:ext>
            </a:extLst>
          </p:cNvPr>
          <p:cNvSpPr>
            <a:spLocks noGrp="1"/>
          </p:cNvSpPr>
          <p:nvPr>
            <p:ph type="dt" sz="half" idx="10"/>
          </p:nvPr>
        </p:nvSpPr>
        <p:spPr/>
        <p:txBody>
          <a:bodyPr/>
          <a:lstStyle/>
          <a:p>
            <a:fld id="{F9FD0FED-970B-4323-BFF6-8C258784C9F1}" type="datetimeFigureOut">
              <a:rPr lang="fr-FR" smtClean="0"/>
              <a:t>24/11/2024</a:t>
            </a:fld>
            <a:endParaRPr lang="fr-FR"/>
          </a:p>
        </p:txBody>
      </p:sp>
      <p:sp>
        <p:nvSpPr>
          <p:cNvPr id="6" name="Espace réservé du pied de page 5">
            <a:extLst>
              <a:ext uri="{FF2B5EF4-FFF2-40B4-BE49-F238E27FC236}">
                <a16:creationId xmlns:a16="http://schemas.microsoft.com/office/drawing/2014/main" id="{5B8A0294-CE78-4AA4-B271-B0801AD19E9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18D534-12E7-4A5C-9A34-DBF95D34B223}"/>
              </a:ext>
            </a:extLst>
          </p:cNvPr>
          <p:cNvSpPr>
            <a:spLocks noGrp="1"/>
          </p:cNvSpPr>
          <p:nvPr>
            <p:ph type="sldNum" sz="quarter" idx="12"/>
          </p:nvPr>
        </p:nvSpPr>
        <p:spPr/>
        <p:txBody>
          <a:bodyPr/>
          <a:lstStyle/>
          <a:p>
            <a:fld id="{B14A7A9F-B626-4507-A1C8-6F5BD345726D}" type="slidenum">
              <a:rPr lang="fr-FR" smtClean="0"/>
              <a:t>‹N°›</a:t>
            </a:fld>
            <a:endParaRPr lang="fr-FR"/>
          </a:p>
        </p:txBody>
      </p:sp>
    </p:spTree>
    <p:extLst>
      <p:ext uri="{BB962C8B-B14F-4D97-AF65-F5344CB8AC3E}">
        <p14:creationId xmlns:p14="http://schemas.microsoft.com/office/powerpoint/2010/main" val="3579248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D9DE6DB-0AA5-407E-8C09-BE6CDA032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9D9292B-7618-4AA3-B75D-D4985D240A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3020C8-B772-4A88-8125-7729983E9F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D0FED-970B-4323-BFF6-8C258784C9F1}" type="datetimeFigureOut">
              <a:rPr lang="fr-FR" smtClean="0"/>
              <a:t>24/11/2024</a:t>
            </a:fld>
            <a:endParaRPr lang="fr-FR"/>
          </a:p>
        </p:txBody>
      </p:sp>
      <p:sp>
        <p:nvSpPr>
          <p:cNvPr id="5" name="Espace réservé du pied de page 4">
            <a:extLst>
              <a:ext uri="{FF2B5EF4-FFF2-40B4-BE49-F238E27FC236}">
                <a16:creationId xmlns:a16="http://schemas.microsoft.com/office/drawing/2014/main" id="{CB79994A-09E2-40DB-B655-64F208B13C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E041C2-6184-466E-9517-E81BE3405F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A7A9F-B626-4507-A1C8-6F5BD345726D}" type="slidenum">
              <a:rPr lang="fr-FR" smtClean="0"/>
              <a:t>‹N°›</a:t>
            </a:fld>
            <a:endParaRPr lang="fr-FR"/>
          </a:p>
        </p:txBody>
      </p:sp>
    </p:spTree>
    <p:extLst>
      <p:ext uri="{BB962C8B-B14F-4D97-AF65-F5344CB8AC3E}">
        <p14:creationId xmlns:p14="http://schemas.microsoft.com/office/powerpoint/2010/main" val="1690608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fr/smiley-inqui%C3%A8te-malheureux-bleu-150548/"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fr.wikipedia.org/wiki/Fichier:Thales_theorem_4.svg" TargetMode="External"/><Relationship Id="rId13"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3.png"/><Relationship Id="rId12" Type="http://schemas.openxmlformats.org/officeDocument/2006/relationships/hyperlink" Target="http://rire.ctreq.qc.ca/2014/08/etude_travail_dt/"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5.jpeg"/><Relationship Id="rId5" Type="http://schemas.openxmlformats.org/officeDocument/2006/relationships/diagramColors" Target="../diagrams/colors1.xml"/><Relationship Id="rId10" Type="http://schemas.openxmlformats.org/officeDocument/2006/relationships/hyperlink" Target="https://fr.wikipedia.org/wiki/Thal%C3%A8s" TargetMode="External"/><Relationship Id="rId4" Type="http://schemas.openxmlformats.org/officeDocument/2006/relationships/diagramQuickStyle" Target="../diagrams/quickStyle1.xml"/><Relationship Id="rId9" Type="http://schemas.openxmlformats.org/officeDocument/2006/relationships/image" Target="../media/image4.jpg"/><Relationship Id="rId1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png"/><Relationship Id="rId4" Type="http://schemas.openxmlformats.org/officeDocument/2006/relationships/image" Target="../media/image40.emf"/></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treproactif.com/tag/croire-en-soi/"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4.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4000" dirty="0">
                <a:latin typeface="Gotham Medium" pitchFamily="50" charset="0"/>
                <a:cs typeface="Gotham Medium" pitchFamily="50" charset="0"/>
              </a:rPr>
              <a:t>MODULE ING1-2024/25  </a:t>
            </a:r>
            <a:br>
              <a:rPr lang="fr-FR" sz="4000" dirty="0">
                <a:solidFill>
                  <a:srgbClr val="0070C0"/>
                </a:solidFill>
                <a:latin typeface="Gotham Medium" pitchFamily="50" charset="0"/>
                <a:cs typeface="Gotham Medium" pitchFamily="50" charset="0"/>
              </a:rPr>
            </a:br>
            <a:br>
              <a:rPr lang="fr-FR" sz="4000" dirty="0">
                <a:solidFill>
                  <a:srgbClr val="0070C0"/>
                </a:solidFill>
                <a:latin typeface="Gotham Medium" pitchFamily="50" charset="0"/>
                <a:cs typeface="Gotham Medium" pitchFamily="50" charset="0"/>
              </a:rPr>
            </a:br>
            <a:r>
              <a:rPr lang="fr-FR" sz="4000" dirty="0">
                <a:solidFill>
                  <a:srgbClr val="0070C0"/>
                </a:solidFill>
                <a:latin typeface="Gotham Medium" pitchFamily="50" charset="0"/>
                <a:cs typeface="Gotham Medium" pitchFamily="50" charset="0"/>
              </a:rPr>
              <a:t>Communication et Expression: les Fondamentaux III: les Apprentis</a:t>
            </a:r>
            <a:endParaRPr lang="fr-FR" sz="3600" b="1" dirty="0">
              <a:solidFill>
                <a:srgbClr val="0070C0"/>
              </a:solidFill>
              <a:effectLst>
                <a:outerShdw blurRad="38100" dist="38100" dir="2700000" algn="tl">
                  <a:srgbClr val="000000">
                    <a:alpha val="43137"/>
                  </a:srgbClr>
                </a:outerShdw>
              </a:effectLst>
              <a:latin typeface="Gotham Medium" pitchFamily="50" charset="0"/>
              <a:cs typeface="Gotham Medium" pitchFamily="50" charset="0"/>
            </a:endParaRPr>
          </a:p>
        </p:txBody>
      </p:sp>
      <p:sp>
        <p:nvSpPr>
          <p:cNvPr id="3" name="Sous-titre 2"/>
          <p:cNvSpPr>
            <a:spLocks noGrp="1"/>
          </p:cNvSpPr>
          <p:nvPr>
            <p:ph type="subTitle" idx="1"/>
          </p:nvPr>
        </p:nvSpPr>
        <p:spPr>
          <a:xfrm>
            <a:off x="1100832" y="6090081"/>
            <a:ext cx="9487270" cy="518163"/>
          </a:xfrm>
        </p:spPr>
        <p:txBody>
          <a:bodyPr>
            <a:normAutofit/>
          </a:bodyPr>
          <a:lstStyle/>
          <a:p>
            <a:r>
              <a:rPr lang="fr-FR" sz="2800" dirty="0">
                <a:solidFill>
                  <a:schemeClr val="accent5">
                    <a:lumMod val="75000"/>
                  </a:schemeClr>
                </a:solidFill>
              </a:rPr>
              <a:t>Séance 1</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69035"/>
            <a:ext cx="1299102" cy="686750"/>
          </a:xfrm>
          <a:prstGeom prst="rect">
            <a:avLst/>
          </a:prstGeom>
        </p:spPr>
      </p:pic>
      <p:pic>
        <p:nvPicPr>
          <p:cNvPr id="6" name="Image 5">
            <a:extLst>
              <a:ext uri="{FF2B5EF4-FFF2-40B4-BE49-F238E27FC236}">
                <a16:creationId xmlns:a16="http://schemas.microsoft.com/office/drawing/2014/main" id="{7E6989F8-EB7B-4AB0-BC29-2D8379EAF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9478" y="3429000"/>
            <a:ext cx="3133044" cy="2570076"/>
          </a:xfrm>
          <a:prstGeom prst="rect">
            <a:avLst/>
          </a:prstGeom>
        </p:spPr>
      </p:pic>
    </p:spTree>
    <p:extLst>
      <p:ext uri="{BB962C8B-B14F-4D97-AF65-F5344CB8AC3E}">
        <p14:creationId xmlns:p14="http://schemas.microsoft.com/office/powerpoint/2010/main" val="3317685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A7A784-19F8-40AD-931F-C929A1EB3D10}"/>
              </a:ext>
            </a:extLst>
          </p:cNvPr>
          <p:cNvSpPr>
            <a:spLocks noGrp="1"/>
          </p:cNvSpPr>
          <p:nvPr>
            <p:ph type="title"/>
          </p:nvPr>
        </p:nvSpPr>
        <p:spPr>
          <a:xfrm>
            <a:off x="838200" y="365126"/>
            <a:ext cx="10515600" cy="833360"/>
          </a:xfrm>
        </p:spPr>
        <p:txBody>
          <a:bodyPr>
            <a:normAutofit fontScale="90000"/>
          </a:bodyPr>
          <a:lstStyle/>
          <a:p>
            <a:r>
              <a:rPr lang="fr-FR" spc="-160" dirty="0">
                <a:solidFill>
                  <a:schemeClr val="accent5"/>
                </a:solidFill>
                <a:latin typeface="Gotham Medium" pitchFamily="50" charset="0"/>
              </a:rPr>
              <a:t>Quel module pour quel contenu? Qu’avez-vous appris? Qu’allez-vous apprendre?  </a:t>
            </a:r>
            <a:endParaRPr lang="fr-FR" dirty="0"/>
          </a:p>
        </p:txBody>
      </p:sp>
      <p:sp>
        <p:nvSpPr>
          <p:cNvPr id="4" name="Espace réservé de la date 3">
            <a:extLst>
              <a:ext uri="{FF2B5EF4-FFF2-40B4-BE49-F238E27FC236}">
                <a16:creationId xmlns:a16="http://schemas.microsoft.com/office/drawing/2014/main" id="{574ABAA4-3D32-4456-81DF-95D2086A597C}"/>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5A319AC5-E59C-492A-9E18-D3667E887AB6}"/>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88F18CC3-D84D-498B-BD18-35F6C8DACDC3}"/>
              </a:ext>
            </a:extLst>
          </p:cNvPr>
          <p:cNvSpPr>
            <a:spLocks noGrp="1"/>
          </p:cNvSpPr>
          <p:nvPr>
            <p:ph type="sldNum" sz="quarter" idx="12"/>
          </p:nvPr>
        </p:nvSpPr>
        <p:spPr/>
        <p:txBody>
          <a:bodyPr/>
          <a:lstStyle/>
          <a:p>
            <a:fld id="{0A0A4CEA-42F4-4DA3-9091-0B54AF15E387}" type="slidenum">
              <a:rPr lang="fr-FR" smtClean="0"/>
              <a:t>10</a:t>
            </a:fld>
            <a:endParaRPr lang="fr-FR"/>
          </a:p>
        </p:txBody>
      </p:sp>
      <p:graphicFrame>
        <p:nvGraphicFramePr>
          <p:cNvPr id="10" name="Espace réservé du contenu 9">
            <a:extLst>
              <a:ext uri="{FF2B5EF4-FFF2-40B4-BE49-F238E27FC236}">
                <a16:creationId xmlns:a16="http://schemas.microsoft.com/office/drawing/2014/main" id="{ADD1B403-ADA5-448A-AFC7-0433D8812AFA}"/>
              </a:ext>
            </a:extLst>
          </p:cNvPr>
          <p:cNvGraphicFramePr>
            <a:graphicFrameLocks noGrp="1"/>
          </p:cNvGraphicFramePr>
          <p:nvPr>
            <p:ph idx="1"/>
            <p:extLst/>
          </p:nvPr>
        </p:nvGraphicFramePr>
        <p:xfrm>
          <a:off x="1455938" y="1855433"/>
          <a:ext cx="8219981" cy="3488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me 2">
            <a:extLst>
              <a:ext uri="{FF2B5EF4-FFF2-40B4-BE49-F238E27FC236}">
                <a16:creationId xmlns:a16="http://schemas.microsoft.com/office/drawing/2014/main" id="{1BD5E2BC-4C39-44BC-B816-C9D6908999AA}"/>
              </a:ext>
            </a:extLst>
          </p:cNvPr>
          <p:cNvGraphicFramePr/>
          <p:nvPr>
            <p:extLst/>
          </p:nvPr>
        </p:nvGraphicFramePr>
        <p:xfrm>
          <a:off x="2041864" y="1988598"/>
          <a:ext cx="8118136" cy="41497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51054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8718F-D308-42F2-8593-E9B112A2B455}"/>
              </a:ext>
            </a:extLst>
          </p:cNvPr>
          <p:cNvSpPr>
            <a:spLocks noGrp="1"/>
          </p:cNvSpPr>
          <p:nvPr>
            <p:ph type="title"/>
          </p:nvPr>
        </p:nvSpPr>
        <p:spPr/>
        <p:txBody>
          <a:bodyPr/>
          <a:lstStyle/>
          <a:p>
            <a:r>
              <a:rPr lang="fr-FR" dirty="0">
                <a:solidFill>
                  <a:schemeClr val="accent1">
                    <a:lumMod val="75000"/>
                  </a:schemeClr>
                </a:solidFill>
                <a:latin typeface="Gotham Medium"/>
              </a:rPr>
              <a:t>L’éloquence et l’ingénierie, y a-t-il vraiment un lien? </a:t>
            </a:r>
          </a:p>
        </p:txBody>
      </p:sp>
      <p:sp>
        <p:nvSpPr>
          <p:cNvPr id="3" name="Espace réservé du contenu 2">
            <a:extLst>
              <a:ext uri="{FF2B5EF4-FFF2-40B4-BE49-F238E27FC236}">
                <a16:creationId xmlns:a16="http://schemas.microsoft.com/office/drawing/2014/main" id="{D5546F17-538A-41BE-9A0F-4AF4350FDA44}"/>
              </a:ext>
            </a:extLst>
          </p:cNvPr>
          <p:cNvSpPr>
            <a:spLocks noGrp="1"/>
          </p:cNvSpPr>
          <p:nvPr>
            <p:ph idx="1"/>
          </p:nvPr>
        </p:nvSpPr>
        <p:spPr>
          <a:xfrm>
            <a:off x="774207" y="5743851"/>
            <a:ext cx="10643586" cy="903627"/>
          </a:xfrm>
        </p:spPr>
        <p:txBody>
          <a:bodyPr/>
          <a:lstStyle/>
          <a:p>
            <a:r>
              <a:rPr lang="fr-FR" dirty="0"/>
              <a:t>Les concours d’éloquence en grandes écoles ne sont-ils qu’une mode? </a:t>
            </a:r>
          </a:p>
        </p:txBody>
      </p:sp>
      <p:sp>
        <p:nvSpPr>
          <p:cNvPr id="4" name="Espace réservé de la date 3">
            <a:extLst>
              <a:ext uri="{FF2B5EF4-FFF2-40B4-BE49-F238E27FC236}">
                <a16:creationId xmlns:a16="http://schemas.microsoft.com/office/drawing/2014/main" id="{C86DEB4C-4007-47EE-9209-F7D3BB0192AB}"/>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63CB9678-A390-4C35-BE51-637D5C7C49DE}"/>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5DCDEF08-DCDD-47DE-982F-CC90A7FE759A}"/>
              </a:ext>
            </a:extLst>
          </p:cNvPr>
          <p:cNvSpPr>
            <a:spLocks noGrp="1"/>
          </p:cNvSpPr>
          <p:nvPr>
            <p:ph type="sldNum" sz="quarter" idx="12"/>
          </p:nvPr>
        </p:nvSpPr>
        <p:spPr/>
        <p:txBody>
          <a:bodyPr/>
          <a:lstStyle/>
          <a:p>
            <a:fld id="{0A0A4CEA-42F4-4DA3-9091-0B54AF15E387}" type="slidenum">
              <a:rPr lang="fr-FR" smtClean="0"/>
              <a:t>11</a:t>
            </a:fld>
            <a:endParaRPr lang="fr-FR"/>
          </a:p>
        </p:txBody>
      </p:sp>
      <p:pic>
        <p:nvPicPr>
          <p:cNvPr id="8" name="Image 7">
            <a:extLst>
              <a:ext uri="{FF2B5EF4-FFF2-40B4-BE49-F238E27FC236}">
                <a16:creationId xmlns:a16="http://schemas.microsoft.com/office/drawing/2014/main" id="{4F72C3B9-294D-4355-90DE-6994573AD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487" y="1690688"/>
            <a:ext cx="6829887" cy="3841811"/>
          </a:xfrm>
          <a:prstGeom prst="rect">
            <a:avLst/>
          </a:prstGeom>
        </p:spPr>
      </p:pic>
    </p:spTree>
    <p:extLst>
      <p:ext uri="{BB962C8B-B14F-4D97-AF65-F5344CB8AC3E}">
        <p14:creationId xmlns:p14="http://schemas.microsoft.com/office/powerpoint/2010/main" val="3981032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DDF91E-935F-4681-8784-6F59BF70509B}"/>
              </a:ext>
            </a:extLst>
          </p:cNvPr>
          <p:cNvSpPr>
            <a:spLocks noGrp="1"/>
          </p:cNvSpPr>
          <p:nvPr>
            <p:ph type="title"/>
          </p:nvPr>
        </p:nvSpPr>
        <p:spPr>
          <a:xfrm>
            <a:off x="838200" y="129865"/>
            <a:ext cx="10515600" cy="1325563"/>
          </a:xfrm>
        </p:spPr>
        <p:txBody>
          <a:bodyPr/>
          <a:lstStyle/>
          <a:p>
            <a:r>
              <a:rPr lang="fr-FR" spc="-160" dirty="0">
                <a:solidFill>
                  <a:schemeClr val="accent5"/>
                </a:solidFill>
                <a:latin typeface="Gotham Medium" pitchFamily="50" charset="0"/>
              </a:rPr>
              <a:t>Rhétorique et Argumentation: le concours d’éloquence de CYTECH!  </a:t>
            </a:r>
            <a:endParaRPr lang="fr-FR" dirty="0">
              <a:solidFill>
                <a:schemeClr val="accent1">
                  <a:lumMod val="75000"/>
                </a:schemeClr>
              </a:solidFill>
            </a:endParaRPr>
          </a:p>
        </p:txBody>
      </p:sp>
      <p:pic>
        <p:nvPicPr>
          <p:cNvPr id="8" name="Espace réservé du contenu 7">
            <a:extLst>
              <a:ext uri="{FF2B5EF4-FFF2-40B4-BE49-F238E27FC236}">
                <a16:creationId xmlns:a16="http://schemas.microsoft.com/office/drawing/2014/main" id="{E16583F5-F809-4BAF-A999-A3FBE1DED2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4409" y="2049600"/>
            <a:ext cx="5080261" cy="3352972"/>
          </a:xfrm>
        </p:spPr>
      </p:pic>
      <p:sp>
        <p:nvSpPr>
          <p:cNvPr id="4" name="Espace réservé de la date 3">
            <a:extLst>
              <a:ext uri="{FF2B5EF4-FFF2-40B4-BE49-F238E27FC236}">
                <a16:creationId xmlns:a16="http://schemas.microsoft.com/office/drawing/2014/main" id="{C03C18DF-2211-4F6D-83F3-89E78C38CEF9}"/>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A02C3BB3-8D9E-407C-B2BF-729F14D405C8}"/>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F9065B7E-AC91-41C4-A064-6E781420B8D8}"/>
              </a:ext>
            </a:extLst>
          </p:cNvPr>
          <p:cNvSpPr>
            <a:spLocks noGrp="1"/>
          </p:cNvSpPr>
          <p:nvPr>
            <p:ph type="sldNum" sz="quarter" idx="12"/>
          </p:nvPr>
        </p:nvSpPr>
        <p:spPr/>
        <p:txBody>
          <a:bodyPr/>
          <a:lstStyle/>
          <a:p>
            <a:fld id="{0A0A4CEA-42F4-4DA3-9091-0B54AF15E387}" type="slidenum">
              <a:rPr lang="fr-FR" smtClean="0"/>
              <a:t>12</a:t>
            </a:fld>
            <a:endParaRPr lang="fr-FR"/>
          </a:p>
        </p:txBody>
      </p:sp>
      <p:pic>
        <p:nvPicPr>
          <p:cNvPr id="9" name="Image 8">
            <a:extLst>
              <a:ext uri="{FF2B5EF4-FFF2-40B4-BE49-F238E27FC236}">
                <a16:creationId xmlns:a16="http://schemas.microsoft.com/office/drawing/2014/main" id="{3089DF3C-C762-481A-AD1D-472F4086B4F8}"/>
              </a:ext>
            </a:extLst>
          </p:cNvPr>
          <p:cNvPicPr>
            <a:picLocks noChangeAspect="1"/>
          </p:cNvPicPr>
          <p:nvPr/>
        </p:nvPicPr>
        <p:blipFill>
          <a:blip r:embed="rId3"/>
          <a:stretch>
            <a:fillRect/>
          </a:stretch>
        </p:blipFill>
        <p:spPr>
          <a:xfrm>
            <a:off x="7339276" y="1376293"/>
            <a:ext cx="3529465" cy="4980057"/>
          </a:xfrm>
          <a:prstGeom prst="rect">
            <a:avLst/>
          </a:prstGeom>
        </p:spPr>
      </p:pic>
    </p:spTree>
    <p:extLst>
      <p:ext uri="{BB962C8B-B14F-4D97-AF65-F5344CB8AC3E}">
        <p14:creationId xmlns:p14="http://schemas.microsoft.com/office/powerpoint/2010/main" val="711146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7315F-1449-4024-BA3D-46A6E2AF2E88}"/>
              </a:ext>
            </a:extLst>
          </p:cNvPr>
          <p:cNvSpPr>
            <a:spLocks noGrp="1"/>
          </p:cNvSpPr>
          <p:nvPr>
            <p:ph type="title"/>
          </p:nvPr>
        </p:nvSpPr>
        <p:spPr/>
        <p:txBody>
          <a:bodyPr/>
          <a:lstStyle/>
          <a:p>
            <a:r>
              <a:rPr lang="fr-FR" spc="-160" dirty="0">
                <a:solidFill>
                  <a:schemeClr val="accent5"/>
                </a:solidFill>
                <a:latin typeface="Gotham Medium" pitchFamily="50" charset="0"/>
              </a:rPr>
              <a:t>Déroulé et validation  </a:t>
            </a:r>
            <a:endParaRPr lang="fr-FR" dirty="0"/>
          </a:p>
        </p:txBody>
      </p:sp>
      <p:graphicFrame>
        <p:nvGraphicFramePr>
          <p:cNvPr id="7" name="Espace réservé du contenu 6">
            <a:extLst>
              <a:ext uri="{FF2B5EF4-FFF2-40B4-BE49-F238E27FC236}">
                <a16:creationId xmlns:a16="http://schemas.microsoft.com/office/drawing/2014/main" id="{AE1DC9CF-FFCE-421E-BD8D-CA2F848DF6EC}"/>
              </a:ext>
            </a:extLst>
          </p:cNvPr>
          <p:cNvGraphicFramePr>
            <a:graphicFrameLocks noGrp="1"/>
          </p:cNvGraphicFramePr>
          <p:nvPr>
            <p:ph idx="1"/>
            <p:extLst/>
          </p:nvPr>
        </p:nvGraphicFramePr>
        <p:xfrm>
          <a:off x="1677138" y="1430950"/>
          <a:ext cx="7821228" cy="3805387"/>
        </p:xfrm>
        <a:graphic>
          <a:graphicData uri="http://schemas.openxmlformats.org/drawingml/2006/table">
            <a:tbl>
              <a:tblPr firstRow="1" firstCol="1" bandRow="1">
                <a:tableStyleId>{5C22544A-7EE6-4342-B048-85BDC9FD1C3A}</a:tableStyleId>
              </a:tblPr>
              <a:tblGrid>
                <a:gridCol w="3910614">
                  <a:extLst>
                    <a:ext uri="{9D8B030D-6E8A-4147-A177-3AD203B41FA5}">
                      <a16:colId xmlns:a16="http://schemas.microsoft.com/office/drawing/2014/main" val="1996447749"/>
                    </a:ext>
                  </a:extLst>
                </a:gridCol>
                <a:gridCol w="3910614">
                  <a:extLst>
                    <a:ext uri="{9D8B030D-6E8A-4147-A177-3AD203B41FA5}">
                      <a16:colId xmlns:a16="http://schemas.microsoft.com/office/drawing/2014/main" val="868635389"/>
                    </a:ext>
                  </a:extLst>
                </a:gridCol>
              </a:tblGrid>
              <a:tr h="287713">
                <a:tc>
                  <a:txBody>
                    <a:bodyPr/>
                    <a:lstStyle/>
                    <a:p>
                      <a:pPr>
                        <a:lnSpc>
                          <a:spcPct val="107000"/>
                        </a:lnSpc>
                        <a:spcAft>
                          <a:spcPts val="0"/>
                        </a:spcAft>
                      </a:pPr>
                      <a:r>
                        <a:rPr lang="fr-FR" sz="1400" dirty="0">
                          <a:solidFill>
                            <a:schemeClr val="accent5">
                              <a:lumMod val="75000"/>
                            </a:schemeClr>
                          </a:solidFill>
                          <a:effectLst/>
                        </a:rPr>
                        <a:t>Séances </a:t>
                      </a:r>
                      <a:endParaRPr lang="fr-FR" sz="1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fr-FR" sz="1400" dirty="0">
                          <a:solidFill>
                            <a:schemeClr val="accent5">
                              <a:lumMod val="75000"/>
                            </a:schemeClr>
                          </a:solidFill>
                          <a:effectLst/>
                        </a:rPr>
                        <a:t>Thèmes </a:t>
                      </a:r>
                      <a:endParaRPr lang="fr-FR" sz="1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2938422"/>
                  </a:ext>
                </a:extLst>
              </a:tr>
              <a:tr h="487299">
                <a:tc>
                  <a:txBody>
                    <a:bodyPr/>
                    <a:lstStyle/>
                    <a:p>
                      <a:pPr>
                        <a:lnSpc>
                          <a:spcPct val="107000"/>
                        </a:lnSpc>
                        <a:spcAft>
                          <a:spcPts val="0"/>
                        </a:spcAft>
                      </a:pPr>
                      <a:r>
                        <a:rPr lang="fr-FR" sz="1400" dirty="0">
                          <a:effectLst/>
                        </a:rPr>
                        <a:t>Séance 1 : TD  18 novembre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L’argumentation : définition et méthodologie 1</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369582"/>
                  </a:ext>
                </a:extLst>
              </a:tr>
              <a:tr h="479394">
                <a:tc>
                  <a:txBody>
                    <a:bodyPr/>
                    <a:lstStyle/>
                    <a:p>
                      <a:pPr>
                        <a:lnSpc>
                          <a:spcPct val="107000"/>
                        </a:lnSpc>
                        <a:spcAft>
                          <a:spcPts val="0"/>
                        </a:spcAft>
                      </a:pPr>
                      <a:r>
                        <a:rPr lang="fr-FR" sz="1400" dirty="0">
                          <a:effectLst/>
                        </a:rPr>
                        <a:t>Séance 2 : TD 25 novembre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Atelier animé par des professionnels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7028190"/>
                  </a:ext>
                </a:extLst>
              </a:tr>
              <a:tr h="461639">
                <a:tc>
                  <a:txBody>
                    <a:bodyPr/>
                    <a:lstStyle/>
                    <a:p>
                      <a:pPr>
                        <a:lnSpc>
                          <a:spcPct val="107000"/>
                        </a:lnSpc>
                        <a:spcAft>
                          <a:spcPts val="0"/>
                        </a:spcAft>
                      </a:pPr>
                      <a:r>
                        <a:rPr lang="fr-FR" sz="1400" dirty="0">
                          <a:effectLst/>
                        </a:rPr>
                        <a:t>Séance 3 : TD 28 novembre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Atelier animé par des professionnels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58857071"/>
                  </a:ext>
                </a:extLst>
              </a:tr>
              <a:tr h="483972">
                <a:tc>
                  <a:txBody>
                    <a:bodyPr/>
                    <a:lstStyle/>
                    <a:p>
                      <a:pPr>
                        <a:lnSpc>
                          <a:spcPct val="107000"/>
                        </a:lnSpc>
                        <a:spcAft>
                          <a:spcPts val="0"/>
                        </a:spcAft>
                      </a:pPr>
                      <a:r>
                        <a:rPr lang="fr-FR" sz="1400" dirty="0">
                          <a:effectLst/>
                        </a:rPr>
                        <a:t>Séance 4 : TD 16 décembre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Atelier animé par des professionnels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90372158"/>
                  </a:ext>
                </a:extLst>
              </a:tr>
              <a:tr h="506027">
                <a:tc>
                  <a:txBody>
                    <a:bodyPr/>
                    <a:lstStyle/>
                    <a:p>
                      <a:pPr>
                        <a:lnSpc>
                          <a:spcPct val="107000"/>
                        </a:lnSpc>
                        <a:spcAft>
                          <a:spcPts val="0"/>
                        </a:spcAft>
                      </a:pPr>
                      <a:r>
                        <a:rPr lang="fr-FR" sz="1400" dirty="0">
                          <a:effectLst/>
                        </a:rPr>
                        <a:t>Séance 5 : TD 18 décembre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L’argumentation : méthodologie 2 (atelier)</a:t>
                      </a:r>
                      <a:endParaRPr kumimoji="0" lang="fr-FR"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4599541"/>
                  </a:ext>
                </a:extLst>
              </a:tr>
              <a:tr h="510605">
                <a:tc>
                  <a:txBody>
                    <a:bodyPr/>
                    <a:lstStyle/>
                    <a:p>
                      <a:pPr>
                        <a:lnSpc>
                          <a:spcPct val="107000"/>
                        </a:lnSpc>
                        <a:spcAft>
                          <a:spcPts val="0"/>
                        </a:spcAft>
                      </a:pPr>
                      <a:r>
                        <a:rPr lang="fr-FR" sz="1400" dirty="0">
                          <a:effectLst/>
                        </a:rPr>
                        <a:t>Séance 6 : TD 7 janvier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Déclamation, élection du/des meilleurs textes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0876794"/>
                  </a:ext>
                </a:extLst>
              </a:tr>
              <a:tr h="58873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mn-lt"/>
                          <a:ea typeface="+mn-ea"/>
                          <a:cs typeface="+mn-cs"/>
                        </a:rPr>
                        <a:t>Séance 7 : TD 7 janvier </a:t>
                      </a:r>
                      <a:endParaRPr kumimoji="0" lang="fr-FR" sz="11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mn-lt"/>
                          <a:ea typeface="+mn-ea"/>
                          <a:cs typeface="+mn-cs"/>
                        </a:rPr>
                        <a:t>Déclamation, élection du/des meilleurs textes </a:t>
                      </a:r>
                      <a:endParaRPr kumimoji="0" lang="fr-FR"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4337005"/>
                  </a:ext>
                </a:extLst>
              </a:tr>
            </a:tbl>
          </a:graphicData>
        </a:graphic>
      </p:graphicFrame>
      <p:sp>
        <p:nvSpPr>
          <p:cNvPr id="4" name="Espace réservé de la date 3">
            <a:extLst>
              <a:ext uri="{FF2B5EF4-FFF2-40B4-BE49-F238E27FC236}">
                <a16:creationId xmlns:a16="http://schemas.microsoft.com/office/drawing/2014/main" id="{C5DAC741-219B-4A37-985D-FEBEC62D3D2B}"/>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F9AC393E-E067-4FDF-8BC4-FCB0816111EC}"/>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9D939982-A11D-4F00-B7CC-8EF92B2DF6BE}"/>
              </a:ext>
            </a:extLst>
          </p:cNvPr>
          <p:cNvSpPr>
            <a:spLocks noGrp="1"/>
          </p:cNvSpPr>
          <p:nvPr>
            <p:ph type="sldNum" sz="quarter" idx="12"/>
          </p:nvPr>
        </p:nvSpPr>
        <p:spPr/>
        <p:txBody>
          <a:bodyPr/>
          <a:lstStyle/>
          <a:p>
            <a:fld id="{0A0A4CEA-42F4-4DA3-9091-0B54AF15E387}" type="slidenum">
              <a:rPr lang="fr-FR" smtClean="0"/>
              <a:t>13</a:t>
            </a:fld>
            <a:endParaRPr lang="fr-FR"/>
          </a:p>
        </p:txBody>
      </p:sp>
      <p:sp>
        <p:nvSpPr>
          <p:cNvPr id="8" name="Flèche : double flèche verticale 7">
            <a:extLst>
              <a:ext uri="{FF2B5EF4-FFF2-40B4-BE49-F238E27FC236}">
                <a16:creationId xmlns:a16="http://schemas.microsoft.com/office/drawing/2014/main" id="{146E7E26-2C9E-4C85-A3E5-2127A369A5E6}"/>
              </a:ext>
            </a:extLst>
          </p:cNvPr>
          <p:cNvSpPr/>
          <p:nvPr/>
        </p:nvSpPr>
        <p:spPr>
          <a:xfrm>
            <a:off x="9522776" y="1493508"/>
            <a:ext cx="541538" cy="73471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Flèche : double flèche verticale 8">
            <a:extLst>
              <a:ext uri="{FF2B5EF4-FFF2-40B4-BE49-F238E27FC236}">
                <a16:creationId xmlns:a16="http://schemas.microsoft.com/office/drawing/2014/main" id="{D3ADFC78-F74E-4BB7-BF8E-6C7FDA1DBD1D}"/>
              </a:ext>
            </a:extLst>
          </p:cNvPr>
          <p:cNvSpPr/>
          <p:nvPr/>
        </p:nvSpPr>
        <p:spPr>
          <a:xfrm>
            <a:off x="9498366" y="2256445"/>
            <a:ext cx="541538" cy="13255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Flèche : double flèche verticale 9">
            <a:extLst>
              <a:ext uri="{FF2B5EF4-FFF2-40B4-BE49-F238E27FC236}">
                <a16:creationId xmlns:a16="http://schemas.microsoft.com/office/drawing/2014/main" id="{8226AF05-7CAF-4CFC-8146-930A4D8C31ED}"/>
              </a:ext>
            </a:extLst>
          </p:cNvPr>
          <p:cNvSpPr/>
          <p:nvPr/>
        </p:nvSpPr>
        <p:spPr>
          <a:xfrm>
            <a:off x="9498367" y="4256101"/>
            <a:ext cx="541537" cy="98023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F5157C7A-9FBA-42C9-AC47-EE49FE946FF6}"/>
              </a:ext>
            </a:extLst>
          </p:cNvPr>
          <p:cNvSpPr txBox="1"/>
          <p:nvPr/>
        </p:nvSpPr>
        <p:spPr>
          <a:xfrm>
            <a:off x="9989596" y="1689638"/>
            <a:ext cx="1168153" cy="369332"/>
          </a:xfrm>
          <a:prstGeom prst="rect">
            <a:avLst/>
          </a:prstGeom>
          <a:noFill/>
        </p:spPr>
        <p:txBody>
          <a:bodyPr wrap="square" rtlCol="0">
            <a:spAutoFit/>
          </a:bodyPr>
          <a:lstStyle/>
          <a:p>
            <a:r>
              <a:rPr lang="fr-FR" b="1" dirty="0">
                <a:solidFill>
                  <a:srgbClr val="FF0000"/>
                </a:solidFill>
              </a:rPr>
              <a:t>FOND</a:t>
            </a:r>
          </a:p>
        </p:txBody>
      </p:sp>
      <p:sp>
        <p:nvSpPr>
          <p:cNvPr id="12" name="ZoneTexte 11">
            <a:extLst>
              <a:ext uri="{FF2B5EF4-FFF2-40B4-BE49-F238E27FC236}">
                <a16:creationId xmlns:a16="http://schemas.microsoft.com/office/drawing/2014/main" id="{3D731C1B-BA97-4E97-884E-661D792145CF}"/>
              </a:ext>
            </a:extLst>
          </p:cNvPr>
          <p:cNvSpPr txBox="1"/>
          <p:nvPr/>
        </p:nvSpPr>
        <p:spPr>
          <a:xfrm>
            <a:off x="9927793" y="2724109"/>
            <a:ext cx="999477" cy="369332"/>
          </a:xfrm>
          <a:prstGeom prst="rect">
            <a:avLst/>
          </a:prstGeom>
          <a:noFill/>
        </p:spPr>
        <p:txBody>
          <a:bodyPr wrap="square" rtlCol="0">
            <a:spAutoFit/>
          </a:bodyPr>
          <a:lstStyle/>
          <a:p>
            <a:r>
              <a:rPr lang="fr-FR" b="1" dirty="0">
                <a:solidFill>
                  <a:srgbClr val="FF0000"/>
                </a:solidFill>
              </a:rPr>
              <a:t>FORME</a:t>
            </a:r>
          </a:p>
        </p:txBody>
      </p:sp>
      <p:sp>
        <p:nvSpPr>
          <p:cNvPr id="13" name="ZoneTexte 12">
            <a:extLst>
              <a:ext uri="{FF2B5EF4-FFF2-40B4-BE49-F238E27FC236}">
                <a16:creationId xmlns:a16="http://schemas.microsoft.com/office/drawing/2014/main" id="{8526308E-B5BB-4E16-9C6A-849AB3560C8C}"/>
              </a:ext>
            </a:extLst>
          </p:cNvPr>
          <p:cNvSpPr txBox="1"/>
          <p:nvPr/>
        </p:nvSpPr>
        <p:spPr>
          <a:xfrm>
            <a:off x="10009202" y="4507298"/>
            <a:ext cx="1423015" cy="646331"/>
          </a:xfrm>
          <a:prstGeom prst="rect">
            <a:avLst/>
          </a:prstGeom>
          <a:noFill/>
        </p:spPr>
        <p:txBody>
          <a:bodyPr wrap="square" rtlCol="0">
            <a:spAutoFit/>
          </a:bodyPr>
          <a:lstStyle/>
          <a:p>
            <a:r>
              <a:rPr lang="fr-FR" b="1" dirty="0">
                <a:solidFill>
                  <a:srgbClr val="FF0000"/>
                </a:solidFill>
              </a:rPr>
              <a:t>Les 2 évaluation </a:t>
            </a:r>
          </a:p>
        </p:txBody>
      </p:sp>
      <p:sp>
        <p:nvSpPr>
          <p:cNvPr id="14" name="ZoneTexte 13">
            <a:extLst>
              <a:ext uri="{FF2B5EF4-FFF2-40B4-BE49-F238E27FC236}">
                <a16:creationId xmlns:a16="http://schemas.microsoft.com/office/drawing/2014/main" id="{CF34D1D7-8EEF-45BE-8638-79B393EAE839}"/>
              </a:ext>
            </a:extLst>
          </p:cNvPr>
          <p:cNvSpPr txBox="1"/>
          <p:nvPr/>
        </p:nvSpPr>
        <p:spPr>
          <a:xfrm>
            <a:off x="213064" y="5521911"/>
            <a:ext cx="11709647" cy="707886"/>
          </a:xfrm>
          <a:prstGeom prst="rect">
            <a:avLst/>
          </a:prstGeom>
          <a:noFill/>
        </p:spPr>
        <p:txBody>
          <a:bodyPr wrap="square" rtlCol="0">
            <a:spAutoFit/>
          </a:bodyPr>
          <a:lstStyle/>
          <a:p>
            <a:r>
              <a:rPr lang="fr-FR" sz="2000" b="1" dirty="0">
                <a:solidFill>
                  <a:srgbClr val="FF0000"/>
                </a:solidFill>
              </a:rPr>
              <a:t>En continu, tout au long du semestre : réalisation du Projet Voltaire en ligne : 25% de la note finale</a:t>
            </a:r>
            <a:endParaRPr lang="fr-FR" sz="2000" dirty="0">
              <a:solidFill>
                <a:srgbClr val="FF0000"/>
              </a:solidFill>
            </a:endParaRPr>
          </a:p>
          <a:p>
            <a:pPr lvl="0"/>
            <a:r>
              <a:rPr lang="fr-FR" sz="2000" b="1" dirty="0">
                <a:solidFill>
                  <a:srgbClr val="FF0000"/>
                </a:solidFill>
              </a:rPr>
              <a:t>Texte rédigé + déclamé : 10/10 : 75% de la note finale</a:t>
            </a:r>
            <a:endParaRPr lang="fr-FR" sz="2000" dirty="0"/>
          </a:p>
        </p:txBody>
      </p:sp>
      <p:pic>
        <p:nvPicPr>
          <p:cNvPr id="16" name="Image 15">
            <a:extLst>
              <a:ext uri="{FF2B5EF4-FFF2-40B4-BE49-F238E27FC236}">
                <a16:creationId xmlns:a16="http://schemas.microsoft.com/office/drawing/2014/main" id="{6CCEF5E4-7EC7-4B94-A277-D282A8394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742" y="194947"/>
            <a:ext cx="1175891" cy="1175891"/>
          </a:xfrm>
          <a:prstGeom prst="rect">
            <a:avLst/>
          </a:prstGeom>
        </p:spPr>
      </p:pic>
      <p:sp>
        <p:nvSpPr>
          <p:cNvPr id="15" name="Flèche : double flèche verticale 14">
            <a:extLst>
              <a:ext uri="{FF2B5EF4-FFF2-40B4-BE49-F238E27FC236}">
                <a16:creationId xmlns:a16="http://schemas.microsoft.com/office/drawing/2014/main" id="{43A35DB1-ECC8-4EBD-9AC1-2CF866CB12D7}"/>
              </a:ext>
            </a:extLst>
          </p:cNvPr>
          <p:cNvSpPr/>
          <p:nvPr/>
        </p:nvSpPr>
        <p:spPr>
          <a:xfrm>
            <a:off x="9498369" y="3551392"/>
            <a:ext cx="541538" cy="70470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3649560D-3B7D-4D82-9AA9-C130ED517CA2}"/>
              </a:ext>
            </a:extLst>
          </p:cNvPr>
          <p:cNvSpPr txBox="1"/>
          <p:nvPr/>
        </p:nvSpPr>
        <p:spPr>
          <a:xfrm>
            <a:off x="9945575" y="3726207"/>
            <a:ext cx="1168153" cy="369332"/>
          </a:xfrm>
          <a:prstGeom prst="rect">
            <a:avLst/>
          </a:prstGeom>
          <a:noFill/>
        </p:spPr>
        <p:txBody>
          <a:bodyPr wrap="square" rtlCol="0">
            <a:spAutoFit/>
          </a:bodyPr>
          <a:lstStyle/>
          <a:p>
            <a:r>
              <a:rPr lang="fr-FR" b="1" dirty="0">
                <a:solidFill>
                  <a:srgbClr val="FF0000"/>
                </a:solidFill>
              </a:rPr>
              <a:t>FOND</a:t>
            </a:r>
          </a:p>
        </p:txBody>
      </p:sp>
      <p:sp>
        <p:nvSpPr>
          <p:cNvPr id="3" name="Flèche : bas 2">
            <a:extLst>
              <a:ext uri="{FF2B5EF4-FFF2-40B4-BE49-F238E27FC236}">
                <a16:creationId xmlns:a16="http://schemas.microsoft.com/office/drawing/2014/main" id="{FA43BD91-4A5B-40DD-9100-578BC063E8E6}"/>
              </a:ext>
            </a:extLst>
          </p:cNvPr>
          <p:cNvSpPr/>
          <p:nvPr/>
        </p:nvSpPr>
        <p:spPr>
          <a:xfrm>
            <a:off x="11580548" y="1739120"/>
            <a:ext cx="484632" cy="2264709"/>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00FF"/>
              </a:highlight>
            </a:endParaRPr>
          </a:p>
        </p:txBody>
      </p:sp>
      <p:sp>
        <p:nvSpPr>
          <p:cNvPr id="18" name="ZoneTexte 17">
            <a:extLst>
              <a:ext uri="{FF2B5EF4-FFF2-40B4-BE49-F238E27FC236}">
                <a16:creationId xmlns:a16="http://schemas.microsoft.com/office/drawing/2014/main" id="{C247AE9F-55EA-4E44-8C48-AFC31D879AA9}"/>
              </a:ext>
            </a:extLst>
          </p:cNvPr>
          <p:cNvSpPr txBox="1"/>
          <p:nvPr/>
        </p:nvSpPr>
        <p:spPr>
          <a:xfrm>
            <a:off x="10768617" y="2228224"/>
            <a:ext cx="1031283" cy="738664"/>
          </a:xfrm>
          <a:prstGeom prst="rect">
            <a:avLst/>
          </a:prstGeom>
          <a:noFill/>
        </p:spPr>
        <p:txBody>
          <a:bodyPr wrap="square" rtlCol="0">
            <a:spAutoFit/>
          </a:bodyPr>
          <a:lstStyle/>
          <a:p>
            <a:r>
              <a:rPr lang="fr-FR" sz="1400" b="1" dirty="0">
                <a:solidFill>
                  <a:srgbClr val="FF0000"/>
                </a:solidFill>
              </a:rPr>
              <a:t>Travail du texte en autonomie</a:t>
            </a:r>
          </a:p>
        </p:txBody>
      </p:sp>
    </p:spTree>
    <p:extLst>
      <p:ext uri="{BB962C8B-B14F-4D97-AF65-F5344CB8AC3E}">
        <p14:creationId xmlns:p14="http://schemas.microsoft.com/office/powerpoint/2010/main" val="2989904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re 1"/>
          <p:cNvSpPr>
            <a:spLocks noGrp="1"/>
          </p:cNvSpPr>
          <p:nvPr>
            <p:ph type="title"/>
          </p:nvPr>
        </p:nvSpPr>
        <p:spPr>
          <a:xfrm>
            <a:off x="64655" y="134217"/>
            <a:ext cx="12062690" cy="1649413"/>
          </a:xfrm>
        </p:spPr>
        <p:txBody>
          <a:bodyPr>
            <a:normAutofit/>
          </a:bodyPr>
          <a:lstStyle/>
          <a:p>
            <a:pPr algn="ctr"/>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 </a:t>
            </a:r>
            <a:r>
              <a:rPr lang="fr-FR" altLang="fr-FR" sz="3600" dirty="0">
                <a:solidFill>
                  <a:schemeClr val="accent5">
                    <a:lumMod val="75000"/>
                  </a:schemeClr>
                </a:solidFill>
                <a:latin typeface="Gotham Medium"/>
                <a:cs typeface="Times New Roman" panose="02020603050405020304" pitchFamily="18" charset="0"/>
              </a:rPr>
              <a:t>UN TRAVAIL À L’ORAL COMME À L’ÉCRIT : </a:t>
            </a:r>
            <a:br>
              <a:rPr lang="fr-FR" altLang="fr-FR" sz="3600" dirty="0">
                <a:solidFill>
                  <a:schemeClr val="accent5">
                    <a:lumMod val="75000"/>
                  </a:schemeClr>
                </a:solidFill>
                <a:latin typeface="Gotham Medium"/>
                <a:cs typeface="Times New Roman" panose="02020603050405020304" pitchFamily="18" charset="0"/>
              </a:rPr>
            </a:br>
            <a:r>
              <a:rPr lang="fr-FR" altLang="fr-FR" sz="3600" dirty="0">
                <a:solidFill>
                  <a:schemeClr val="accent5">
                    <a:lumMod val="75000"/>
                  </a:schemeClr>
                </a:solidFill>
                <a:latin typeface="Gotham Medium"/>
                <a:cs typeface="Times New Roman" panose="02020603050405020304" pitchFamily="18" charset="0"/>
              </a:rPr>
              <a:t>PHASE PRÉPARATOIRE DU </a:t>
            </a:r>
            <a:r>
              <a:rPr lang="fr-FR" altLang="fr-FR" sz="3600" dirty="0">
                <a:solidFill>
                  <a:srgbClr val="FF0000"/>
                </a:solidFill>
                <a:latin typeface="Gotham Medium"/>
                <a:cs typeface="Times New Roman" panose="02020603050405020304" pitchFamily="18" charset="0"/>
              </a:rPr>
              <a:t>CONCOURS D’ÉLOQUENCE</a:t>
            </a:r>
            <a:r>
              <a:rPr lang="fr-FR" altLang="fr-FR" sz="3600" dirty="0">
                <a:solidFill>
                  <a:schemeClr val="accent5">
                    <a:lumMod val="75000"/>
                  </a:schemeClr>
                </a:solidFill>
                <a:latin typeface="Gotham Medium"/>
                <a:cs typeface="Times New Roman" panose="02020603050405020304" pitchFamily="18" charset="0"/>
              </a:rPr>
              <a:t>!!!</a:t>
            </a:r>
            <a:br>
              <a:rPr lang="fr-FR" altLang="fr-FR" sz="3600" dirty="0">
                <a:solidFill>
                  <a:schemeClr val="accent5">
                    <a:lumMod val="75000"/>
                  </a:schemeClr>
                </a:solidFill>
                <a:latin typeface="Gotham Medium"/>
                <a:cs typeface="Times New Roman" panose="02020603050405020304" pitchFamily="18" charset="0"/>
              </a:rPr>
            </a:br>
            <a:r>
              <a:rPr lang="fr-FR" altLang="fr-FR" sz="3600" dirty="0">
                <a:solidFill>
                  <a:schemeClr val="accent5">
                    <a:lumMod val="75000"/>
                  </a:schemeClr>
                </a:solidFill>
                <a:latin typeface="Gotham Medium"/>
                <a:cs typeface="Times New Roman" panose="02020603050405020304" pitchFamily="18" charset="0"/>
              </a:rPr>
              <a:t> </a:t>
            </a:r>
            <a:r>
              <a:rPr lang="fr-FR" altLang="fr-FR" sz="3200" dirty="0">
                <a:solidFill>
                  <a:schemeClr val="accent5">
                    <a:lumMod val="75000"/>
                  </a:schemeClr>
                </a:solidFill>
                <a:latin typeface="Gotham Medium"/>
                <a:cs typeface="Times New Roman" panose="02020603050405020304" pitchFamily="18" charset="0"/>
              </a:rPr>
              <a:t> </a:t>
            </a:r>
            <a:r>
              <a:rPr lang="fr-FR" altLang="fr-FR" sz="3200" b="1" dirty="0">
                <a:solidFill>
                  <a:srgbClr val="FF0000"/>
                </a:solidFill>
                <a:latin typeface="Gotham Medium"/>
                <a:cs typeface="Times New Roman" panose="02020603050405020304" pitchFamily="18" charset="0"/>
              </a:rPr>
              <a:t>AVRIL 2025</a:t>
            </a:r>
          </a:p>
        </p:txBody>
      </p:sp>
      <p:sp>
        <p:nvSpPr>
          <p:cNvPr id="39939" name="Espace réservé du contenu 2"/>
          <p:cNvSpPr>
            <a:spLocks noGrp="1"/>
          </p:cNvSpPr>
          <p:nvPr>
            <p:ph sz="quarter" idx="1"/>
          </p:nvPr>
        </p:nvSpPr>
        <p:spPr>
          <a:xfrm>
            <a:off x="350982" y="2018146"/>
            <a:ext cx="10446327" cy="4103688"/>
          </a:xfrm>
        </p:spPr>
        <p:txBody>
          <a:bodyPr>
            <a:normAutofit lnSpcReduction="10000"/>
          </a:bodyPr>
          <a:lstStyle/>
          <a:p>
            <a:pPr algn="just">
              <a:buClr>
                <a:schemeClr val="accent5">
                  <a:lumMod val="75000"/>
                </a:schemeClr>
              </a:buClr>
            </a:pPr>
            <a:r>
              <a:rPr lang="fr-FR" altLang="fr-FR" b="1" dirty="0">
                <a:solidFill>
                  <a:schemeClr val="accent1">
                    <a:lumMod val="75000"/>
                  </a:schemeClr>
                </a:solidFill>
                <a:cs typeface="Times New Roman" panose="02020603050405020304" pitchFamily="18" charset="0"/>
              </a:rPr>
              <a:t>Choisir un sujet libre</a:t>
            </a:r>
          </a:p>
          <a:p>
            <a:pPr algn="just">
              <a:buClr>
                <a:schemeClr val="accent5">
                  <a:lumMod val="75000"/>
                </a:schemeClr>
              </a:buClr>
            </a:pPr>
            <a:r>
              <a:rPr lang="fr-FR" altLang="fr-FR" b="1" dirty="0">
                <a:solidFill>
                  <a:schemeClr val="accent1">
                    <a:lumMod val="75000"/>
                  </a:schemeClr>
                </a:solidFill>
                <a:cs typeface="Times New Roman" panose="02020603050405020304" pitchFamily="18" charset="0"/>
              </a:rPr>
              <a:t>Travail préparatoire et établissement d’une stratégie argumentative</a:t>
            </a:r>
            <a:r>
              <a:rPr lang="fr-FR" altLang="fr-FR" dirty="0">
                <a:solidFill>
                  <a:schemeClr val="accent1">
                    <a:lumMod val="75000"/>
                  </a:schemeClr>
                </a:solidFill>
                <a:cs typeface="Times New Roman" panose="02020603050405020304" pitchFamily="18" charset="0"/>
              </a:rPr>
              <a:t> </a:t>
            </a:r>
            <a:r>
              <a:rPr lang="fr-FR" altLang="fr-FR" dirty="0">
                <a:cs typeface="Times New Roman" panose="02020603050405020304" pitchFamily="18" charset="0"/>
              </a:rPr>
              <a:t>(consultation des documents fournis, slides et documents recherchés en autonomie)= rendre le texte au professeur avec </a:t>
            </a:r>
            <a:r>
              <a:rPr lang="fr-FR" altLang="fr-FR" b="1" dirty="0">
                <a:solidFill>
                  <a:srgbClr val="FF0000"/>
                </a:solidFill>
                <a:cs typeface="Times New Roman" panose="02020603050405020304" pitchFamily="18" charset="0"/>
              </a:rPr>
              <a:t>apparat méthodologique joint</a:t>
            </a:r>
          </a:p>
          <a:p>
            <a:pPr algn="just">
              <a:buClr>
                <a:schemeClr val="accent5">
                  <a:lumMod val="75000"/>
                </a:schemeClr>
              </a:buClr>
            </a:pPr>
            <a:r>
              <a:rPr lang="fr-FR" altLang="fr-FR" dirty="0">
                <a:cs typeface="Times New Roman" panose="02020603050405020304" pitchFamily="18" charset="0"/>
              </a:rPr>
              <a:t>Construire </a:t>
            </a:r>
            <a:r>
              <a:rPr lang="fr-FR" altLang="fr-FR" b="1" dirty="0">
                <a:solidFill>
                  <a:schemeClr val="accent1">
                    <a:lumMod val="75000"/>
                  </a:schemeClr>
                </a:solidFill>
                <a:cs typeface="Times New Roman" panose="02020603050405020304" pitchFamily="18" charset="0"/>
              </a:rPr>
              <a:t>LE TEXTE le plus riche </a:t>
            </a:r>
            <a:r>
              <a:rPr lang="fr-FR" altLang="fr-FR" dirty="0">
                <a:cs typeface="Times New Roman" panose="02020603050405020304" pitchFamily="18" charset="0"/>
              </a:rPr>
              <a:t>en procédés rhétoriques de votre vie : plaidoyer, réquisitoire…</a:t>
            </a:r>
          </a:p>
          <a:p>
            <a:pPr algn="just">
              <a:buClr>
                <a:schemeClr val="accent5">
                  <a:lumMod val="75000"/>
                </a:schemeClr>
              </a:buClr>
            </a:pPr>
            <a:r>
              <a:rPr lang="fr-FR" altLang="fr-FR" dirty="0">
                <a:cs typeface="Times New Roman" panose="02020603050405020304" pitchFamily="18" charset="0"/>
              </a:rPr>
              <a:t>Déclamer devant le groupe + commentaires du groupe = </a:t>
            </a:r>
            <a:r>
              <a:rPr lang="fr-FR" altLang="fr-FR" b="1" dirty="0">
                <a:solidFill>
                  <a:schemeClr val="accent1">
                    <a:lumMod val="75000"/>
                  </a:schemeClr>
                </a:solidFill>
                <a:cs typeface="Times New Roman" panose="02020603050405020304" pitchFamily="18" charset="0"/>
              </a:rPr>
              <a:t>les semaines d’évaluation</a:t>
            </a:r>
            <a:r>
              <a:rPr lang="fr-FR" altLang="fr-FR" dirty="0">
                <a:cs typeface="Times New Roman" panose="02020603050405020304" pitchFamily="18" charset="0"/>
              </a:rPr>
              <a:t> = élection du/des meilleurs orateurs du groupe = finale, </a:t>
            </a:r>
            <a:r>
              <a:rPr lang="fr-FR" altLang="fr-FR" b="1" dirty="0">
                <a:solidFill>
                  <a:schemeClr val="accent1">
                    <a:lumMod val="75000"/>
                  </a:schemeClr>
                </a:solidFill>
                <a:cs typeface="Times New Roman" panose="02020603050405020304" pitchFamily="18" charset="0"/>
              </a:rPr>
              <a:t>événement en avril 2025</a:t>
            </a:r>
          </a:p>
        </p:txBody>
      </p:sp>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39941"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48C6B66-115F-477D-A0CF-05C4DB963430}" type="slidenum">
              <a:rPr lang="fr-FR" altLang="fr-FR" sz="1200">
                <a:solidFill>
                  <a:srgbClr val="D38E27"/>
                </a:solidFill>
                <a:latin typeface="Franklin Gothic Book" panose="020B0503020102020204" pitchFamily="34" charset="0"/>
              </a:rPr>
              <a:pPr>
                <a:spcBef>
                  <a:spcPct val="0"/>
                </a:spcBef>
                <a:buFontTx/>
                <a:buNone/>
              </a:pPr>
              <a:t>14</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A8B61472-B9A7-44AB-A97C-62567C6077DB}" type="datetime1">
              <a:rPr lang="fr-FR"/>
              <a:pPr>
                <a:defRPr/>
              </a:pPr>
              <a:t>24/11/2024</a:t>
            </a:fld>
            <a:endParaRPr lang="fr-FR" dirty="0"/>
          </a:p>
        </p:txBody>
      </p:sp>
      <p:pic>
        <p:nvPicPr>
          <p:cNvPr id="8" name="Image 7"/>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001457222"/>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B88DD-A228-4F30-8080-84E3E68BC33B}"/>
              </a:ext>
            </a:extLst>
          </p:cNvPr>
          <p:cNvSpPr>
            <a:spLocks noGrp="1"/>
          </p:cNvSpPr>
          <p:nvPr>
            <p:ph type="title"/>
          </p:nvPr>
        </p:nvSpPr>
        <p:spPr/>
        <p:txBody>
          <a:bodyPr/>
          <a:lstStyle/>
          <a:p>
            <a:r>
              <a:rPr lang="fr-FR" b="1" dirty="0">
                <a:solidFill>
                  <a:schemeClr val="accent1">
                    <a:lumMod val="75000"/>
                  </a:schemeClr>
                </a:solidFill>
              </a:rPr>
              <a:t>Et CHAT GPT?  Il est très éloquent aussi…</a:t>
            </a:r>
          </a:p>
        </p:txBody>
      </p:sp>
      <p:pic>
        <p:nvPicPr>
          <p:cNvPr id="8" name="Espace réservé du contenu 7">
            <a:extLst>
              <a:ext uri="{FF2B5EF4-FFF2-40B4-BE49-F238E27FC236}">
                <a16:creationId xmlns:a16="http://schemas.microsoft.com/office/drawing/2014/main" id="{A5BDBC43-EB96-4124-AE51-10ECED15234D}"/>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32507" y="234370"/>
            <a:ext cx="1188777" cy="1159681"/>
          </a:xfrm>
        </p:spPr>
      </p:pic>
      <p:sp>
        <p:nvSpPr>
          <p:cNvPr id="4" name="Espace réservé de la date 3">
            <a:extLst>
              <a:ext uri="{FF2B5EF4-FFF2-40B4-BE49-F238E27FC236}">
                <a16:creationId xmlns:a16="http://schemas.microsoft.com/office/drawing/2014/main" id="{5A22EC75-D588-4BEE-ACD3-59112D9C73C5}"/>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DA6518D7-B656-45A3-875D-4401ADCD7DE7}"/>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D208F33E-DDC4-4634-889C-479DB927B810}"/>
              </a:ext>
            </a:extLst>
          </p:cNvPr>
          <p:cNvSpPr>
            <a:spLocks noGrp="1"/>
          </p:cNvSpPr>
          <p:nvPr>
            <p:ph type="sldNum" sz="quarter" idx="12"/>
          </p:nvPr>
        </p:nvSpPr>
        <p:spPr/>
        <p:txBody>
          <a:bodyPr/>
          <a:lstStyle/>
          <a:p>
            <a:fld id="{0A0A4CEA-42F4-4DA3-9091-0B54AF15E387}" type="slidenum">
              <a:rPr lang="fr-FR" smtClean="0"/>
              <a:t>15</a:t>
            </a:fld>
            <a:endParaRPr lang="fr-FR"/>
          </a:p>
        </p:txBody>
      </p:sp>
      <p:sp>
        <p:nvSpPr>
          <p:cNvPr id="9" name="ZoneTexte 8">
            <a:extLst>
              <a:ext uri="{FF2B5EF4-FFF2-40B4-BE49-F238E27FC236}">
                <a16:creationId xmlns:a16="http://schemas.microsoft.com/office/drawing/2014/main" id="{BD3E3A77-66D5-41BB-A320-F6CB307114F4}"/>
              </a:ext>
            </a:extLst>
          </p:cNvPr>
          <p:cNvSpPr txBox="1"/>
          <p:nvPr/>
        </p:nvSpPr>
        <p:spPr>
          <a:xfrm>
            <a:off x="838200" y="1535837"/>
            <a:ext cx="10276643" cy="3359061"/>
          </a:xfrm>
          <a:prstGeom prst="rect">
            <a:avLst/>
          </a:prstGeom>
          <a:noFill/>
        </p:spPr>
        <p:txBody>
          <a:bodyPr wrap="square" rtlCol="0">
            <a:spAutoFit/>
          </a:bodyPr>
          <a:lstStyle/>
          <a:p>
            <a:pPr>
              <a:lnSpc>
                <a:spcPct val="150000"/>
              </a:lnSpc>
            </a:pPr>
            <a:r>
              <a:rPr lang="fr-FR" sz="2400" dirty="0"/>
              <a:t>Mais il ne vous fera monter en compétence</a:t>
            </a:r>
          </a:p>
          <a:p>
            <a:pPr marL="285750" indent="-285750">
              <a:lnSpc>
                <a:spcPct val="150000"/>
              </a:lnSpc>
              <a:buFont typeface="Wingdings" panose="05000000000000000000" pitchFamily="2" charset="2"/>
              <a:buChar char="Ø"/>
            </a:pPr>
            <a:r>
              <a:rPr lang="fr-FR" sz="2400" b="1" dirty="0">
                <a:solidFill>
                  <a:srgbClr val="FF0000"/>
                </a:solidFill>
              </a:rPr>
              <a:t>Utilisation systématique d’un logiciel de détection des travaux IA pour tous les rendus.</a:t>
            </a:r>
            <a:r>
              <a:rPr lang="fr-FR" sz="2400" dirty="0"/>
              <a:t> Le risque: </a:t>
            </a:r>
            <a:r>
              <a:rPr lang="fr-FR" sz="2400" b="1" dirty="0">
                <a:solidFill>
                  <a:srgbClr val="FF0000"/>
                </a:solidFill>
              </a:rPr>
              <a:t>0</a:t>
            </a:r>
          </a:p>
          <a:p>
            <a:pPr marL="285750" indent="-285750">
              <a:lnSpc>
                <a:spcPct val="150000"/>
              </a:lnSpc>
              <a:buFont typeface="Wingdings" panose="05000000000000000000" pitchFamily="2" charset="2"/>
              <a:buChar char="Ø"/>
            </a:pPr>
            <a:r>
              <a:rPr lang="fr-FR" sz="2400" dirty="0"/>
              <a:t>Si volonté d’utilisation malgré tout, </a:t>
            </a:r>
            <a:r>
              <a:rPr lang="fr-FR" sz="2400" b="1" dirty="0">
                <a:solidFill>
                  <a:srgbClr val="FF0000"/>
                </a:solidFill>
              </a:rPr>
              <a:t>joindre la version CHATGPT </a:t>
            </a:r>
            <a:r>
              <a:rPr lang="fr-FR" sz="2400" dirty="0"/>
              <a:t>et votre version élaborée et retravaillée dans le récapitulatif méthodologique. </a:t>
            </a:r>
            <a:r>
              <a:rPr lang="fr-FR" sz="2400" b="1" dirty="0">
                <a:solidFill>
                  <a:srgbClr val="FF0000"/>
                </a:solidFill>
              </a:rPr>
              <a:t>Travail minoré</a:t>
            </a:r>
            <a:r>
              <a:rPr lang="fr-FR" sz="2400" dirty="0"/>
              <a:t>.  </a:t>
            </a:r>
          </a:p>
        </p:txBody>
      </p:sp>
    </p:spTree>
    <p:extLst>
      <p:ext uri="{BB962C8B-B14F-4D97-AF65-F5344CB8AC3E}">
        <p14:creationId xmlns:p14="http://schemas.microsoft.com/office/powerpoint/2010/main" val="2604473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dirty="0"/>
              <a:t>Département Relations Humaines</a:t>
            </a:r>
          </a:p>
        </p:txBody>
      </p:sp>
      <p:sp>
        <p:nvSpPr>
          <p:cNvPr id="5" name="Sous-titre 2"/>
          <p:cNvSpPr>
            <a:spLocks noGrp="1"/>
          </p:cNvSpPr>
          <p:nvPr>
            <p:ph idx="1"/>
          </p:nvPr>
        </p:nvSpPr>
        <p:spPr>
          <a:xfrm>
            <a:off x="699655" y="1336098"/>
            <a:ext cx="6949374" cy="4390447"/>
          </a:xfrm>
        </p:spPr>
        <p:txBody>
          <a:bodyPr>
            <a:normAutofit fontScale="92500" lnSpcReduction="20000"/>
          </a:bodyPr>
          <a:lstStyle/>
          <a:p>
            <a:pPr marL="0" indent="0" algn="just">
              <a:lnSpc>
                <a:spcPct val="170000"/>
              </a:lnSpc>
              <a:buNone/>
              <a:defRPr/>
            </a:pP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fr-FR" sz="2400" i="1" dirty="0">
                <a:solidFill>
                  <a:schemeClr val="tx1">
                    <a:lumMod val="75000"/>
                    <a:lumOff val="25000"/>
                  </a:schemeClr>
                </a:solidFill>
                <a:latin typeface="Times New Roman" panose="02020603050405020304" pitchFamily="18" charset="0"/>
                <a:cs typeface="Times New Roman" panose="02020603050405020304" pitchFamily="18" charset="0"/>
              </a:rPr>
              <a:t>L’homme politique voudrait montrer la justesse de ses idées, le publicitaire souhaite promouvoir un produit, l’avocat de la défense doit démontrer l’innocence de son client, l’adolescente veut convaincre ses parents de la laisser sortir ce soir, l’intellectuel voudrait convaincre le monde entier de la justesse de ses vues, etc. La rhétorique est partout</a:t>
            </a: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         </a:t>
            </a:r>
          </a:p>
          <a:p>
            <a:pPr marL="0" indent="0" algn="just">
              <a:lnSpc>
                <a:spcPct val="170000"/>
              </a:lnSpc>
              <a:buNone/>
              <a:defRPr/>
            </a:pP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J. F. </a:t>
            </a:r>
            <a:r>
              <a:rPr lang="fr-FR" sz="2400" dirty="0" err="1">
                <a:solidFill>
                  <a:schemeClr val="tx1">
                    <a:lumMod val="75000"/>
                    <a:lumOff val="25000"/>
                  </a:schemeClr>
                </a:solidFill>
                <a:latin typeface="Times New Roman" panose="02020603050405020304" pitchFamily="18" charset="0"/>
                <a:cs typeface="Times New Roman" panose="02020603050405020304" pitchFamily="18" charset="0"/>
              </a:rPr>
              <a:t>Dortier</a:t>
            </a: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1721062"/>
            <a:ext cx="3445169" cy="2664265"/>
          </a:xfrm>
          <a:prstGeom prst="rect">
            <a:avLst/>
          </a:prstGeom>
        </p:spPr>
      </p:pic>
      <p:sp>
        <p:nvSpPr>
          <p:cNvPr id="8" name="ZoneTexte 7"/>
          <p:cNvSpPr txBox="1"/>
          <p:nvPr/>
        </p:nvSpPr>
        <p:spPr>
          <a:xfrm>
            <a:off x="8610600" y="4545565"/>
            <a:ext cx="2743200" cy="369332"/>
          </a:xfrm>
          <a:prstGeom prst="rect">
            <a:avLst/>
          </a:prstGeom>
          <a:noFill/>
        </p:spPr>
        <p:txBody>
          <a:bodyPr wrap="square" rtlCol="0">
            <a:spAutoFit/>
          </a:bodyPr>
          <a:lstStyle/>
          <a:p>
            <a:r>
              <a:rPr lang="fr-FR" i="1" dirty="0">
                <a:latin typeface="Times New Roman" panose="02020603050405020304" pitchFamily="18" charset="0"/>
                <a:cs typeface="Times New Roman" panose="02020603050405020304" pitchFamily="18" charset="0"/>
              </a:rPr>
              <a:t>Raphaël, l’Ecole d’Athènes</a:t>
            </a:r>
          </a:p>
        </p:txBody>
      </p:sp>
      <p:pic>
        <p:nvPicPr>
          <p:cNvPr id="9" name="Image 8"/>
          <p:cNvPicPr>
            <a:picLocks noChangeAspect="1"/>
          </p:cNvPicPr>
          <p:nvPr/>
        </p:nvPicPr>
        <p:blipFill>
          <a:blip r:embed="rId4"/>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3186070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a:xfrm>
            <a:off x="4038600" y="6399893"/>
            <a:ext cx="4114800" cy="365125"/>
          </a:xfrm>
        </p:spPr>
        <p:txBody>
          <a:bodyPr/>
          <a:lstStyle/>
          <a:p>
            <a:r>
              <a:rPr lang="fr-FR" dirty="0"/>
              <a:t>Département Relations Humaines</a:t>
            </a:r>
          </a:p>
        </p:txBody>
      </p:sp>
      <p:sp>
        <p:nvSpPr>
          <p:cNvPr id="5" name="Titre 1"/>
          <p:cNvSpPr>
            <a:spLocks noGrp="1"/>
          </p:cNvSpPr>
          <p:nvPr>
            <p:ph type="title"/>
          </p:nvPr>
        </p:nvSpPr>
        <p:spPr>
          <a:xfrm>
            <a:off x="1004454" y="175792"/>
            <a:ext cx="10515600" cy="970189"/>
          </a:xfrm>
        </p:spPr>
        <p:txBody>
          <a:bodyPr>
            <a:normAutofit/>
          </a:bodyPr>
          <a:lstStyle/>
          <a:p>
            <a:pPr algn="ctr"/>
            <a:r>
              <a:rPr lang="fr-FR" altLang="fr-FR" sz="3600" dirty="0">
                <a:solidFill>
                  <a:schemeClr val="accent5">
                    <a:lumMod val="50000"/>
                  </a:schemeClr>
                </a:solidFill>
                <a:latin typeface="Times New Roman" panose="02020603050405020304" pitchFamily="18" charset="0"/>
                <a:cs typeface="Times New Roman" panose="02020603050405020304" pitchFamily="18" charset="0"/>
              </a:rPr>
              <a:t>LES ORIGINES: le système rhétorique, 3 genres</a:t>
            </a:r>
            <a:endParaRPr lang="en-US" altLang="fr-FR" sz="36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9" name="Picture 4" descr="http://www.lalitote.org/local/cache-vignettes/L342xH351/jpg_Demosthenes_web-7a162.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641662" y="5375438"/>
            <a:ext cx="1378884" cy="14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musagora.education.fr/citoyennete/images/pnyx-citoyens-en-hau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914" y="1214589"/>
            <a:ext cx="4461680" cy="334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0"/>
          <p:cNvSpPr txBox="1"/>
          <p:nvPr/>
        </p:nvSpPr>
        <p:spPr>
          <a:xfrm>
            <a:off x="1004454" y="4810654"/>
            <a:ext cx="2739571" cy="461665"/>
          </a:xfrm>
          <a:prstGeom prst="rect">
            <a:avLst/>
          </a:prstGeom>
          <a:noFill/>
        </p:spPr>
        <p:txBody>
          <a:bodyPr wrap="square" rtlCol="0">
            <a:spAutoFit/>
          </a:bodyPr>
          <a:lstStyle/>
          <a:p>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Ecclésia ATHENES</a:t>
            </a:r>
          </a:p>
        </p:txBody>
      </p:sp>
      <p:pic>
        <p:nvPicPr>
          <p:cNvPr id="12" name="Image 11"/>
          <p:cNvPicPr>
            <a:picLocks noChangeAspect="1"/>
          </p:cNvPicPr>
          <p:nvPr/>
        </p:nvPicPr>
        <p:blipFill>
          <a:blip r:embed="rId5"/>
          <a:stretch>
            <a:fillRect/>
          </a:stretch>
        </p:blipFill>
        <p:spPr>
          <a:xfrm>
            <a:off x="3819525" y="6245172"/>
            <a:ext cx="1071562" cy="587479"/>
          </a:xfrm>
          <a:prstGeom prst="rect">
            <a:avLst/>
          </a:prstGeom>
        </p:spPr>
      </p:pic>
      <p:sp>
        <p:nvSpPr>
          <p:cNvPr id="2" name="ZoneTexte 1">
            <a:extLst>
              <a:ext uri="{FF2B5EF4-FFF2-40B4-BE49-F238E27FC236}">
                <a16:creationId xmlns:a16="http://schemas.microsoft.com/office/drawing/2014/main" id="{881733B4-FE10-472F-9D7A-7BD20B571392}"/>
              </a:ext>
            </a:extLst>
          </p:cNvPr>
          <p:cNvSpPr txBox="1"/>
          <p:nvPr/>
        </p:nvSpPr>
        <p:spPr>
          <a:xfrm>
            <a:off x="5539666" y="1214589"/>
            <a:ext cx="6063449" cy="4813349"/>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591CAC1E-01CE-4814-8F52-DD82D25BCC0A}"/>
              </a:ext>
            </a:extLst>
          </p:cNvPr>
          <p:cNvSpPr txBox="1"/>
          <p:nvPr/>
        </p:nvSpPr>
        <p:spPr>
          <a:xfrm>
            <a:off x="4967190" y="1107141"/>
            <a:ext cx="6961573" cy="5539978"/>
          </a:xfrm>
          <a:prstGeom prst="rect">
            <a:avLst/>
          </a:prstGeom>
          <a:noFill/>
        </p:spPr>
        <p:txBody>
          <a:bodyPr wrap="square" rtlCol="0">
            <a:spAutoFit/>
          </a:bodyPr>
          <a:lstStyle/>
          <a:p>
            <a:pPr algn="just"/>
            <a:r>
              <a:rPr lang="fr-FR" dirty="0"/>
              <a:t> </a:t>
            </a:r>
            <a:r>
              <a:rPr lang="fr-FR" sz="2400" dirty="0"/>
              <a:t>« … donc on parlera sans doute de trois types de discours, du discours délibératif, du discours judiciaire et du discours démonstratif. » (Aristote, </a:t>
            </a:r>
            <a:r>
              <a:rPr lang="fr-FR" sz="2400" i="1" dirty="0"/>
              <a:t>Rhétorique</a:t>
            </a:r>
            <a:r>
              <a:rPr lang="fr-FR" sz="2400" dirty="0"/>
              <a:t>)</a:t>
            </a:r>
          </a:p>
          <a:p>
            <a:pPr algn="just"/>
            <a:r>
              <a:rPr lang="fr-FR" sz="2400" dirty="0"/>
              <a:t>Aristote associe ainsi des situations de parole à des objets de discours, des visées spécifiques et des procédés rhétoriques et argumentatifs appropriés. </a:t>
            </a:r>
          </a:p>
          <a:p>
            <a:pPr marL="285750" indent="-285750" algn="just">
              <a:buFont typeface="Wingdings" panose="05000000000000000000" pitchFamily="2" charset="2"/>
              <a:buChar char="v"/>
            </a:pPr>
            <a:r>
              <a:rPr lang="fr-FR" sz="2400" dirty="0">
                <a:solidFill>
                  <a:schemeClr val="accent5">
                    <a:lumMod val="75000"/>
                  </a:schemeClr>
                </a:solidFill>
              </a:rPr>
              <a:t>Le genre délibératif</a:t>
            </a:r>
            <a:r>
              <a:rPr lang="fr-FR" sz="2400" dirty="0"/>
              <a:t> est celui de l’assemblée, où sont discutées les décisions touchant à l’avenir de la cité</a:t>
            </a:r>
          </a:p>
          <a:p>
            <a:pPr marL="285750" indent="-285750" algn="just">
              <a:buFont typeface="Wingdings" panose="05000000000000000000" pitchFamily="2" charset="2"/>
              <a:buChar char="v"/>
            </a:pPr>
            <a:r>
              <a:rPr lang="fr-FR" sz="2400" dirty="0">
                <a:solidFill>
                  <a:schemeClr val="accent5">
                    <a:lumMod val="75000"/>
                  </a:schemeClr>
                </a:solidFill>
              </a:rPr>
              <a:t>Le genre judiciaire</a:t>
            </a:r>
            <a:r>
              <a:rPr lang="fr-FR" sz="2400" dirty="0"/>
              <a:t> est celui du tribunal, où il s’agit de se prononcer sur des faits passés, selon les catégories du juste et de l’injuste.</a:t>
            </a:r>
          </a:p>
          <a:p>
            <a:pPr marL="285750" indent="-285750" algn="just">
              <a:buFont typeface="Wingdings" panose="05000000000000000000" pitchFamily="2" charset="2"/>
              <a:buChar char="v"/>
            </a:pPr>
            <a:r>
              <a:rPr lang="fr-FR" sz="2400" dirty="0">
                <a:solidFill>
                  <a:schemeClr val="accent5">
                    <a:lumMod val="75000"/>
                  </a:schemeClr>
                </a:solidFill>
              </a:rPr>
              <a:t>Le genre épidictique </a:t>
            </a:r>
            <a:r>
              <a:rPr lang="fr-FR" sz="2400" dirty="0"/>
              <a:t>enfin est celui de l’éloge et du blâme, selon que l’objet de discours relève du bien ou du mal</a:t>
            </a:r>
          </a:p>
          <a:p>
            <a:pPr algn="just"/>
            <a:endParaRPr lang="fr-FR" dirty="0"/>
          </a:p>
        </p:txBody>
      </p:sp>
    </p:spTree>
    <p:extLst>
      <p:ext uri="{BB962C8B-B14F-4D97-AF65-F5344CB8AC3E}">
        <p14:creationId xmlns:p14="http://schemas.microsoft.com/office/powerpoint/2010/main" val="4040327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127" y="0"/>
            <a:ext cx="12025745" cy="1325563"/>
          </a:xfrm>
        </p:spPr>
        <p:txBody>
          <a:bodyPr>
            <a:normAutofit fontScale="90000"/>
          </a:bodyPr>
          <a:lstStyle/>
          <a:p>
            <a:pPr algn="ctr">
              <a:defRPr/>
            </a:pPr>
            <a:r>
              <a:rPr lang="fr-FR" sz="3600" i="1" dirty="0">
                <a:solidFill>
                  <a:schemeClr val="accent5">
                    <a:lumMod val="75000"/>
                  </a:schemeClr>
                </a:solidFill>
                <a:latin typeface="Times New Roman" panose="02020603050405020304" pitchFamily="18" charset="0"/>
                <a:cs typeface="Times New Roman" panose="02020603050405020304" pitchFamily="18" charset="0"/>
              </a:rPr>
              <a:t>LOGOS, PATHOS, ETHOS</a:t>
            </a:r>
            <a:br>
              <a:rPr lang="fr-FR" sz="3600" dirty="0">
                <a:solidFill>
                  <a:schemeClr val="accent5">
                    <a:lumMod val="75000"/>
                  </a:schemeClr>
                </a:solidFill>
                <a:latin typeface="Times New Roman" panose="02020603050405020304" pitchFamily="18" charset="0"/>
                <a:cs typeface="Times New Roman" panose="02020603050405020304" pitchFamily="18" charset="0"/>
              </a:rPr>
            </a:br>
            <a:r>
              <a:rPr lang="fr-FR" sz="3600" dirty="0">
                <a:solidFill>
                  <a:schemeClr val="accent5">
                    <a:lumMod val="75000"/>
                  </a:schemeClr>
                </a:solidFill>
                <a:latin typeface="Times New Roman" panose="02020603050405020304" pitchFamily="18" charset="0"/>
                <a:cs typeface="Times New Roman" panose="02020603050405020304" pitchFamily="18" charset="0"/>
              </a:rPr>
              <a:t>LES TROIS AXES DE L’ART DE CONVAINCRE PAR ARISTOTE, LES TROIS TYPES DE PREUVE RHÉTORIQUE</a:t>
            </a:r>
          </a:p>
        </p:txBody>
      </p:sp>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19462"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FA9F7E8-4E88-48CB-AB64-379341AB3B37}" type="slidenum">
              <a:rPr lang="fr-FR" altLang="fr-FR" sz="1200">
                <a:solidFill>
                  <a:srgbClr val="D38E27"/>
                </a:solidFill>
                <a:latin typeface="Franklin Gothic Book" panose="020B0503020102020204" pitchFamily="34" charset="0"/>
              </a:rPr>
              <a:pPr>
                <a:spcBef>
                  <a:spcPct val="0"/>
                </a:spcBef>
                <a:buFontTx/>
                <a:buNone/>
              </a:pPr>
              <a:t>18</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25A11773-004E-44A6-8540-5C2A74E621E2}" type="datetime1">
              <a:rPr lang="fr-FR"/>
              <a:pPr>
                <a:defRPr/>
              </a:pPr>
              <a:t>24/11/2024</a:t>
            </a:fld>
            <a:endParaRPr lang="fr-FR" dirty="0"/>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028" y="2170618"/>
            <a:ext cx="3889664" cy="3333998"/>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728" y="2170618"/>
            <a:ext cx="5938982" cy="3340677"/>
          </a:xfrm>
          <a:prstGeom prst="rect">
            <a:avLst/>
          </a:prstGeom>
        </p:spPr>
      </p:pic>
      <p:pic>
        <p:nvPicPr>
          <p:cNvPr id="9" name="Image 8"/>
          <p:cNvPicPr>
            <a:picLocks noChangeAspect="1"/>
          </p:cNvPicPr>
          <p:nvPr/>
        </p:nvPicPr>
        <p:blipFill>
          <a:blip r:embed="rId5"/>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579443405"/>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309" y="152689"/>
            <a:ext cx="11224491" cy="1325563"/>
          </a:xfrm>
        </p:spPr>
        <p:txBody>
          <a:bodyPr>
            <a:normAutofit/>
          </a:bodyPr>
          <a:lstStyle/>
          <a:p>
            <a:pPr algn="ct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ARGUMENTER:</a:t>
            </a:r>
            <a:br>
              <a:rPr lang="fr-FR" sz="3600" dirty="0">
                <a:solidFill>
                  <a:schemeClr val="accent5">
                    <a:lumMod val="75000"/>
                  </a:schemeClr>
                </a:solidFill>
                <a:latin typeface="Times New Roman" panose="02020603050405020304" pitchFamily="18" charset="0"/>
                <a:cs typeface="Times New Roman" panose="02020603050405020304" pitchFamily="18" charset="0"/>
              </a:rPr>
            </a:br>
            <a:r>
              <a:rPr lang="fr-FR" sz="3600" dirty="0">
                <a:solidFill>
                  <a:schemeClr val="accent5">
                    <a:lumMod val="75000"/>
                  </a:schemeClr>
                </a:solidFill>
                <a:latin typeface="Times New Roman" panose="02020603050405020304" pitchFamily="18" charset="0"/>
                <a:cs typeface="Times New Roman" panose="02020603050405020304" pitchFamily="18" charset="0"/>
              </a:rPr>
              <a:t> C’EST CONVAINCRE, PERSUADER, DÉLIBÉRER</a:t>
            </a:r>
          </a:p>
        </p:txBody>
      </p:sp>
      <p:sp>
        <p:nvSpPr>
          <p:cNvPr id="20483" name="Espace réservé du contenu 2"/>
          <p:cNvSpPr>
            <a:spLocks noGrp="1"/>
          </p:cNvSpPr>
          <p:nvPr>
            <p:ph idx="1"/>
          </p:nvPr>
        </p:nvSpPr>
        <p:spPr>
          <a:xfrm>
            <a:off x="838200" y="1587912"/>
            <a:ext cx="10515600" cy="4351338"/>
          </a:xfrm>
        </p:spPr>
        <p:txBody>
          <a:bodyPr/>
          <a:lstStyle/>
          <a:p>
            <a:pPr algn="just">
              <a:buClr>
                <a:schemeClr val="accent5">
                  <a:lumMod val="75000"/>
                </a:schemeClr>
              </a:buClr>
            </a:pPr>
            <a:r>
              <a:rPr lang="fr-FR" altLang="fr-FR" dirty="0">
                <a:latin typeface="Times New Roman" panose="02020603050405020304" pitchFamily="18" charset="0"/>
                <a:cs typeface="Times New Roman" panose="02020603050405020304" pitchFamily="18" charset="0"/>
              </a:rPr>
              <a:t>Pour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convaincre</a:t>
            </a:r>
            <a:r>
              <a:rPr lang="fr-FR" altLang="fr-FR" dirty="0">
                <a:solidFill>
                  <a:schemeClr val="accent5">
                    <a:lumMod val="75000"/>
                  </a:schemeClr>
                </a:solidFill>
                <a:latin typeface="Times New Roman" panose="02020603050405020304" pitchFamily="18" charset="0"/>
                <a:cs typeface="Times New Roman" panose="02020603050405020304" pitchFamily="18" charset="0"/>
              </a:rPr>
              <a:t>, </a:t>
            </a:r>
            <a:r>
              <a:rPr lang="fr-FR" altLang="fr-FR" dirty="0">
                <a:latin typeface="Times New Roman" panose="02020603050405020304" pitchFamily="18" charset="0"/>
                <a:cs typeface="Times New Roman" panose="02020603050405020304" pitchFamily="18" charset="0"/>
              </a:rPr>
              <a:t>on fait appel à la raison, aux facultés d’analyse et de raisonnement, à l’esprit critique du destinataire: le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logos</a:t>
            </a:r>
          </a:p>
          <a:p>
            <a:pPr marL="0" indent="0" algn="just">
              <a:buNone/>
            </a:pPr>
            <a:endParaRPr lang="fr-FR" altLang="fr-FR" b="1" dirty="0">
              <a:latin typeface="Times New Roman" panose="02020603050405020304" pitchFamily="18" charset="0"/>
              <a:cs typeface="Times New Roman" panose="02020603050405020304" pitchFamily="18" charset="0"/>
            </a:endParaRPr>
          </a:p>
          <a:p>
            <a:pPr algn="just">
              <a:buClr>
                <a:schemeClr val="accent5">
                  <a:lumMod val="75000"/>
                </a:schemeClr>
              </a:buClr>
            </a:pPr>
            <a:r>
              <a:rPr lang="fr-FR" altLang="fr-FR" dirty="0">
                <a:latin typeface="Times New Roman" panose="02020603050405020304" pitchFamily="18" charset="0"/>
                <a:cs typeface="Times New Roman" panose="02020603050405020304" pitchFamily="18" charset="0"/>
              </a:rPr>
              <a:t>Pour</a:t>
            </a:r>
            <a:r>
              <a:rPr lang="fr-FR" altLang="fr-FR" b="1" dirty="0">
                <a:latin typeface="Times New Roman" panose="02020603050405020304" pitchFamily="18" charset="0"/>
                <a:cs typeface="Times New Roman" panose="02020603050405020304" pitchFamily="18" charset="0"/>
              </a:rPr>
              <a:t>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persuader</a:t>
            </a:r>
            <a:r>
              <a:rPr lang="fr-FR" altLang="fr-FR" b="1" dirty="0">
                <a:latin typeface="Times New Roman" panose="02020603050405020304" pitchFamily="18" charset="0"/>
                <a:cs typeface="Times New Roman" panose="02020603050405020304" pitchFamily="18" charset="0"/>
              </a:rPr>
              <a:t>, </a:t>
            </a:r>
            <a:r>
              <a:rPr lang="fr-FR" altLang="fr-FR" dirty="0">
                <a:latin typeface="Times New Roman" panose="02020603050405020304" pitchFamily="18" charset="0"/>
                <a:cs typeface="Times New Roman" panose="02020603050405020304" pitchFamily="18" charset="0"/>
              </a:rPr>
              <a:t>on fait appel aux sentiments, aux émotions, à l’empathie</a:t>
            </a:r>
          </a:p>
          <a:p>
            <a:pPr marL="0" indent="0" algn="just">
              <a:buNone/>
            </a:pPr>
            <a:endParaRPr lang="fr-FR" altLang="fr-FR" dirty="0">
              <a:latin typeface="Times New Roman" panose="02020603050405020304" pitchFamily="18" charset="0"/>
              <a:cs typeface="Times New Roman" panose="02020603050405020304" pitchFamily="18" charset="0"/>
            </a:endParaRPr>
          </a:p>
          <a:p>
            <a:pPr algn="just"/>
            <a:r>
              <a:rPr lang="fr-FR" altLang="fr-FR" b="1" dirty="0">
                <a:solidFill>
                  <a:schemeClr val="accent5">
                    <a:lumMod val="75000"/>
                  </a:schemeClr>
                </a:solidFill>
                <a:latin typeface="Times New Roman" panose="02020603050405020304" pitchFamily="18" charset="0"/>
                <a:cs typeface="Times New Roman" panose="02020603050405020304" pitchFamily="18" charset="0"/>
              </a:rPr>
              <a:t>Délibérer</a:t>
            </a:r>
            <a:r>
              <a:rPr lang="fr-FR" altLang="fr-FR" dirty="0">
                <a:latin typeface="Times New Roman" panose="02020603050405020304" pitchFamily="18" charset="0"/>
                <a:cs typeface="Times New Roman" panose="02020603050405020304" pitchFamily="18" charset="0"/>
              </a:rPr>
              <a:t>, c’est examiner les différents aspects d’une question, en débattre, y réfléchir avant de prendre une décision.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Exercice « phare » de la réunion!!!</a:t>
            </a:r>
          </a:p>
        </p:txBody>
      </p:sp>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20485"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E90C7C7-7891-4182-A776-CF02890AA659}" type="slidenum">
              <a:rPr lang="fr-FR" altLang="fr-FR" sz="1200">
                <a:solidFill>
                  <a:srgbClr val="D38E27"/>
                </a:solidFill>
                <a:latin typeface="Franklin Gothic Book" panose="020B0503020102020204" pitchFamily="34" charset="0"/>
              </a:rPr>
              <a:pPr>
                <a:spcBef>
                  <a:spcPct val="0"/>
                </a:spcBef>
                <a:buFontTx/>
                <a:buNone/>
              </a:pPr>
              <a:t>19</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03C03954-C85C-46E1-869F-8A5EC29F6908}" type="datetime1">
              <a:rPr lang="fr-FR"/>
              <a:pPr>
                <a:defRPr/>
              </a:pPr>
              <a:t>24/11/2024</a:t>
            </a:fld>
            <a:endParaRPr lang="fr-FR" dirty="0"/>
          </a:p>
        </p:txBody>
      </p:sp>
      <p:pic>
        <p:nvPicPr>
          <p:cNvPr id="8" name="Image 7"/>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546828432"/>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200" dirty="0">
                <a:solidFill>
                  <a:srgbClr val="0070C0"/>
                </a:solidFill>
                <a:latin typeface="Gotham Medium" pitchFamily="50" charset="0"/>
                <a:cs typeface="Gotham Medium" pitchFamily="50" charset="0"/>
              </a:rPr>
              <a:t>Points abordés</a:t>
            </a:r>
            <a:endParaRPr lang="fr-FR" sz="3200" dirty="0">
              <a:latin typeface="Gotham Medium" pitchFamily="50" charset="0"/>
              <a:cs typeface="Gotham Medium" pitchFamily="50" charset="0"/>
            </a:endParaRPr>
          </a:p>
        </p:txBody>
      </p:sp>
      <p:sp>
        <p:nvSpPr>
          <p:cNvPr id="3" name="Espace réservé du contenu 2"/>
          <p:cNvSpPr>
            <a:spLocks noGrp="1"/>
          </p:cNvSpPr>
          <p:nvPr>
            <p:ph idx="1"/>
          </p:nvPr>
        </p:nvSpPr>
        <p:spPr/>
        <p:txBody>
          <a:bodyPr/>
          <a:lstStyle/>
          <a:p>
            <a:pPr marL="0" indent="0">
              <a:buNone/>
            </a:pPr>
            <a:r>
              <a:rPr lang="fr-FR" dirty="0">
                <a:solidFill>
                  <a:schemeClr val="accent5">
                    <a:lumMod val="75000"/>
                  </a:schemeClr>
                </a:solidFill>
                <a:latin typeface="Gotham Light" pitchFamily="50" charset="0"/>
                <a:cs typeface="Gotham Light" pitchFamily="50" charset="0"/>
              </a:rPr>
              <a:t>1° 	Contexte général du module</a:t>
            </a:r>
          </a:p>
          <a:p>
            <a:pPr marL="0" indent="0">
              <a:buNone/>
            </a:pPr>
            <a:r>
              <a:rPr lang="fr-FR" dirty="0">
                <a:solidFill>
                  <a:schemeClr val="accent5">
                    <a:lumMod val="75000"/>
                  </a:schemeClr>
                </a:solidFill>
                <a:latin typeface="Gotham Light" pitchFamily="50" charset="0"/>
                <a:cs typeface="Gotham Light" pitchFamily="50" charset="0"/>
              </a:rPr>
              <a:t>2° 	Le département Relations Humaines</a:t>
            </a:r>
          </a:p>
          <a:p>
            <a:pPr marL="0" indent="0">
              <a:buNone/>
            </a:pPr>
            <a:r>
              <a:rPr lang="fr-FR" dirty="0">
                <a:solidFill>
                  <a:schemeClr val="accent5">
                    <a:lumMod val="75000"/>
                  </a:schemeClr>
                </a:solidFill>
                <a:latin typeface="Gotham Light" pitchFamily="50" charset="0"/>
                <a:cs typeface="Gotham Light" pitchFamily="50" charset="0"/>
              </a:rPr>
              <a:t>3°	Les règles du jeu dans le groupe</a:t>
            </a:r>
          </a:p>
          <a:p>
            <a:pPr marL="0" indent="0">
              <a:buNone/>
            </a:pPr>
            <a:r>
              <a:rPr lang="fr-FR" dirty="0">
                <a:solidFill>
                  <a:schemeClr val="accent5">
                    <a:lumMod val="75000"/>
                  </a:schemeClr>
                </a:solidFill>
                <a:latin typeface="Gotham Light" pitchFamily="50" charset="0"/>
                <a:cs typeface="Gotham Light" pitchFamily="50" charset="0"/>
              </a:rPr>
              <a:t>4°        Objectifs et positionnement du module: compétences 	développées</a:t>
            </a:r>
          </a:p>
          <a:p>
            <a:pPr marL="0" indent="0">
              <a:buNone/>
            </a:pPr>
            <a:r>
              <a:rPr lang="fr-FR" dirty="0">
                <a:solidFill>
                  <a:schemeClr val="accent5">
                    <a:lumMod val="75000"/>
                  </a:schemeClr>
                </a:solidFill>
                <a:latin typeface="Gotham Light" pitchFamily="50" charset="0"/>
                <a:cs typeface="Gotham Light" pitchFamily="50" charset="0"/>
              </a:rPr>
              <a:t>4° 	Le découpage des séances</a:t>
            </a:r>
          </a:p>
          <a:p>
            <a:pPr marL="0" indent="0">
              <a:buNone/>
            </a:pPr>
            <a:r>
              <a:rPr lang="fr-FR" dirty="0">
                <a:solidFill>
                  <a:schemeClr val="accent5">
                    <a:lumMod val="75000"/>
                  </a:schemeClr>
                </a:solidFill>
                <a:latin typeface="Gotham Light" pitchFamily="50" charset="0"/>
                <a:cs typeface="Gotham Light" pitchFamily="50" charset="0"/>
              </a:rPr>
              <a:t>5° 	Validation du Module</a:t>
            </a:r>
          </a:p>
        </p:txBody>
      </p:sp>
      <p:sp>
        <p:nvSpPr>
          <p:cNvPr id="4" name="Espace réservé du pied de page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88621-B23D-43B5-A90E-67A7D80AC950}"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69035"/>
            <a:ext cx="1299102" cy="686750"/>
          </a:xfrm>
          <a:prstGeom prst="rect">
            <a:avLst/>
          </a:prstGeom>
        </p:spPr>
      </p:pic>
    </p:spTree>
    <p:extLst>
      <p:ext uri="{BB962C8B-B14F-4D97-AF65-F5344CB8AC3E}">
        <p14:creationId xmlns:p14="http://schemas.microsoft.com/office/powerpoint/2010/main" val="381901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427" y="143453"/>
            <a:ext cx="11885900" cy="1325563"/>
          </a:xfrm>
        </p:spPr>
        <p:txBody>
          <a:bodyPr>
            <a:normAutofit/>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UNE NÉCESSITÉ  TANT PERSONNELLE…</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 QUE PROFESSIONNELLE…</a:t>
            </a:r>
          </a:p>
        </p:txBody>
      </p:sp>
      <p:sp>
        <p:nvSpPr>
          <p:cNvPr id="21507" name="Espace réservé du contenu 2"/>
          <p:cNvSpPr>
            <a:spLocks noGrp="1"/>
          </p:cNvSpPr>
          <p:nvPr>
            <p:ph sz="quarter" idx="1"/>
          </p:nvPr>
        </p:nvSpPr>
        <p:spPr>
          <a:xfrm>
            <a:off x="327387" y="2218981"/>
            <a:ext cx="8230609" cy="3046339"/>
          </a:xfrm>
        </p:spPr>
        <p:txBody>
          <a:bodyPr>
            <a:normAutofit/>
          </a:bodyPr>
          <a:lstStyle/>
          <a:p>
            <a:pPr marL="0" indent="0">
              <a:buClr>
                <a:schemeClr val="accent5">
                  <a:lumMod val="75000"/>
                </a:schemeClr>
              </a:buClr>
              <a:buNone/>
            </a:pPr>
            <a:r>
              <a:rPr lang="fr-FR" altLang="fr-FR" dirty="0">
                <a:latin typeface="Times New Roman" panose="02020603050405020304" pitchFamily="18" charset="0"/>
                <a:cs typeface="Times New Roman" panose="02020603050405020304" pitchFamily="18" charset="0"/>
              </a:rPr>
              <a:t>Exercice omniprésent dans une vie</a:t>
            </a:r>
          </a:p>
          <a:p>
            <a:pPr marL="0" indent="0">
              <a:buClr>
                <a:schemeClr val="accent5">
                  <a:lumMod val="75000"/>
                </a:schemeClr>
              </a:buClr>
              <a:buNone/>
            </a:pPr>
            <a:endParaRPr lang="fr-FR" altLang="fr-FR" dirty="0">
              <a:latin typeface="Times New Roman" panose="02020603050405020304" pitchFamily="18" charset="0"/>
              <a:cs typeface="Times New Roman" panose="02020603050405020304" pitchFamily="18" charset="0"/>
            </a:endParaRP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qu’étudiant</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que citoyen</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que demandeur de stage ou d’emploi</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que professionnel et qu’ingénieur</a:t>
            </a:r>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0673" y="2112811"/>
            <a:ext cx="3133582" cy="32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Espace réservé du pied de page 2"/>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fr-FR" altLang="fr-FR" dirty="0">
                <a:latin typeface="Franklin Gothic Book" panose="020B0503020102020204" pitchFamily="34" charset="0"/>
              </a:rPr>
              <a:t>Département Relations Humaines</a:t>
            </a:r>
          </a:p>
        </p:txBody>
      </p:sp>
      <p:sp>
        <p:nvSpPr>
          <p:cNvPr id="2151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966DE62-269C-4EFC-B67D-E8DA07A0B8C5}" type="slidenum">
              <a:rPr lang="fr-FR" altLang="fr-FR" sz="1200">
                <a:solidFill>
                  <a:srgbClr val="D38E27"/>
                </a:solidFill>
                <a:latin typeface="Franklin Gothic Book" panose="020B0503020102020204" pitchFamily="34" charset="0"/>
              </a:rPr>
              <a:pPr>
                <a:spcBef>
                  <a:spcPct val="0"/>
                </a:spcBef>
                <a:buFontTx/>
                <a:buNone/>
              </a:pPr>
              <a:t>20</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05AE4E73-CFD5-4729-B9F5-762BCC4B8991}" type="datetime1">
              <a:rPr lang="fr-FR"/>
              <a:pPr>
                <a:defRPr/>
              </a:pPr>
              <a:t>24/11/2024</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633410553"/>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0218" y="120072"/>
            <a:ext cx="11471564" cy="836757"/>
          </a:xfrm>
        </p:spPr>
        <p:txBody>
          <a:bodyPr>
            <a:normAutofit/>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CERTAINS SONT MEILLEURS QUE D’AUTRES</a:t>
            </a:r>
          </a:p>
        </p:txBody>
      </p:sp>
      <p:graphicFrame>
        <p:nvGraphicFramePr>
          <p:cNvPr id="6" name="Espace réservé du contenu 5"/>
          <p:cNvGraphicFramePr>
            <a:graphicFrameLocks noGrp="1"/>
          </p:cNvGraphicFramePr>
          <p:nvPr>
            <p:ph idx="1"/>
            <p:extLst/>
          </p:nvPr>
        </p:nvGraphicFramePr>
        <p:xfrm>
          <a:off x="1577109" y="1459344"/>
          <a:ext cx="8551141" cy="4460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355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02BF14-69DE-4BBB-8683-5E70DD72EFD8}" type="slidenum">
              <a:rPr lang="fr-FR" altLang="fr-FR" sz="1200">
                <a:solidFill>
                  <a:srgbClr val="D38E27"/>
                </a:solidFill>
                <a:latin typeface="Franklin Gothic Book" panose="020B0503020102020204" pitchFamily="34" charset="0"/>
              </a:rPr>
              <a:pPr>
                <a:spcBef>
                  <a:spcPct val="0"/>
                </a:spcBef>
                <a:buFontTx/>
                <a:buNone/>
              </a:pPr>
              <a:t>21</a:t>
            </a:fld>
            <a:endParaRPr lang="fr-FR" altLang="fr-FR" sz="1200">
              <a:solidFill>
                <a:srgbClr val="D38E27"/>
              </a:solidFill>
              <a:latin typeface="Franklin Gothic Book" panose="020B0503020102020204" pitchFamily="34" charset="0"/>
            </a:endParaRPr>
          </a:p>
        </p:txBody>
      </p:sp>
      <p:sp>
        <p:nvSpPr>
          <p:cNvPr id="7" name="ZoneTexte 6"/>
          <p:cNvSpPr txBox="1"/>
          <p:nvPr/>
        </p:nvSpPr>
        <p:spPr>
          <a:xfrm>
            <a:off x="3770167" y="991069"/>
            <a:ext cx="4165023" cy="368300"/>
          </a:xfrm>
          <a:prstGeom prst="rect">
            <a:avLst/>
          </a:prstGeom>
          <a:noFill/>
        </p:spPr>
        <p:txBody>
          <a:bodyPr wrap="square">
            <a:spAutoFit/>
          </a:bodyPr>
          <a:lstStyle/>
          <a:p>
            <a:pPr eaLnBrk="1" hangingPunct="1">
              <a:defRPr/>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C. Higgins parle d’un « </a:t>
            </a:r>
            <a:r>
              <a:rPr lang="fr-FR" dirty="0">
                <a:solidFill>
                  <a:schemeClr val="accent5">
                    <a:lumMod val="75000"/>
                  </a:schemeClr>
                </a:solidFill>
                <a:latin typeface="Times New Roman" panose="02020603050405020304" pitchFamily="18" charset="0"/>
                <a:cs typeface="Times New Roman" panose="02020603050405020304" pitchFamily="18" charset="0"/>
              </a:rPr>
              <a:t>nouveau Cicéron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p>
        </p:txBody>
      </p:sp>
      <p:sp>
        <p:nvSpPr>
          <p:cNvPr id="3" name="Espace réservé de la date 2"/>
          <p:cNvSpPr>
            <a:spLocks noGrp="1"/>
          </p:cNvSpPr>
          <p:nvPr>
            <p:ph type="dt" sz="quarter" idx="10"/>
          </p:nvPr>
        </p:nvSpPr>
        <p:spPr/>
        <p:txBody>
          <a:bodyPr/>
          <a:lstStyle/>
          <a:p>
            <a:pPr>
              <a:defRPr/>
            </a:pPr>
            <a:fld id="{EF2C198C-D91E-491C-9371-C8228E7B16FF}" type="datetime1">
              <a:rPr lang="fr-FR"/>
              <a:pPr>
                <a:defRPr/>
              </a:pPr>
              <a:t>24/11/2024</a:t>
            </a:fld>
            <a:endParaRPr lang="fr-FR" dirty="0"/>
          </a:p>
        </p:txBody>
      </p:sp>
      <p:pic>
        <p:nvPicPr>
          <p:cNvPr id="10" name="Image 9"/>
          <p:cNvPicPr>
            <a:picLocks noChangeAspect="1"/>
          </p:cNvPicPr>
          <p:nvPr/>
        </p:nvPicPr>
        <p:blipFill>
          <a:blip r:embed="rId8"/>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19347081"/>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A29132-E963-4A2E-81D7-1645866C2FF3}"/>
              </a:ext>
            </a:extLst>
          </p:cNvPr>
          <p:cNvSpPr>
            <a:spLocks noGrp="1"/>
          </p:cNvSpPr>
          <p:nvPr>
            <p:ph type="title"/>
          </p:nvPr>
        </p:nvSpPr>
        <p:spPr/>
        <p:txBody>
          <a:bodyPr/>
          <a:lstStyle/>
          <a:p>
            <a:r>
              <a:rPr lang="fr-FR" dirty="0">
                <a:solidFill>
                  <a:schemeClr val="tx2"/>
                </a:solidFill>
                <a:latin typeface="Times New Roman" panose="02020603050405020304" pitchFamily="18" charset="0"/>
                <a:cs typeface="Times New Roman" panose="02020603050405020304" pitchFamily="18" charset="0"/>
              </a:rPr>
              <a:t>Et les apprentis, ils sont forts aussi!</a:t>
            </a:r>
            <a:endParaRPr lang="fr-FR" dirty="0"/>
          </a:p>
        </p:txBody>
      </p:sp>
      <p:pic>
        <p:nvPicPr>
          <p:cNvPr id="8" name="Espace réservé du contenu 7">
            <a:extLst>
              <a:ext uri="{FF2B5EF4-FFF2-40B4-BE49-F238E27FC236}">
                <a16:creationId xmlns:a16="http://schemas.microsoft.com/office/drawing/2014/main" id="{75912D10-90D1-465B-A333-143C8B9960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80170" y="1825625"/>
            <a:ext cx="5631660" cy="4351338"/>
          </a:xfrm>
        </p:spPr>
      </p:pic>
      <p:sp>
        <p:nvSpPr>
          <p:cNvPr id="4" name="Espace réservé de la date 3">
            <a:extLst>
              <a:ext uri="{FF2B5EF4-FFF2-40B4-BE49-F238E27FC236}">
                <a16:creationId xmlns:a16="http://schemas.microsoft.com/office/drawing/2014/main" id="{424BCB78-87B4-4220-9DF6-B6628E40F2F4}"/>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BBE558E7-F965-4416-AB4F-93DED553F76F}"/>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B7682C0A-244C-47D5-9203-045D03551AEE}"/>
              </a:ext>
            </a:extLst>
          </p:cNvPr>
          <p:cNvSpPr>
            <a:spLocks noGrp="1"/>
          </p:cNvSpPr>
          <p:nvPr>
            <p:ph type="sldNum" sz="quarter" idx="12"/>
          </p:nvPr>
        </p:nvSpPr>
        <p:spPr/>
        <p:txBody>
          <a:bodyPr/>
          <a:lstStyle/>
          <a:p>
            <a:fld id="{0A0A4CEA-42F4-4DA3-9091-0B54AF15E387}" type="slidenum">
              <a:rPr lang="fr-FR" smtClean="0"/>
              <a:t>22</a:t>
            </a:fld>
            <a:endParaRPr lang="fr-FR"/>
          </a:p>
        </p:txBody>
      </p:sp>
      <p:sp>
        <p:nvSpPr>
          <p:cNvPr id="9" name="ZoneTexte 8">
            <a:extLst>
              <a:ext uri="{FF2B5EF4-FFF2-40B4-BE49-F238E27FC236}">
                <a16:creationId xmlns:a16="http://schemas.microsoft.com/office/drawing/2014/main" id="{32059442-2B54-41BF-8BAD-891F9CD8885D}"/>
              </a:ext>
            </a:extLst>
          </p:cNvPr>
          <p:cNvSpPr txBox="1"/>
          <p:nvPr/>
        </p:nvSpPr>
        <p:spPr>
          <a:xfrm>
            <a:off x="9356324" y="1825625"/>
            <a:ext cx="1997476" cy="369332"/>
          </a:xfrm>
          <a:prstGeom prst="rect">
            <a:avLst/>
          </a:prstGeom>
          <a:noFill/>
        </p:spPr>
        <p:txBody>
          <a:bodyPr wrap="square" rtlCol="0">
            <a:spAutoFit/>
          </a:bodyPr>
          <a:lstStyle/>
          <a:p>
            <a:r>
              <a:rPr lang="fr-FR" b="1" dirty="0">
                <a:solidFill>
                  <a:srgbClr val="C00000"/>
                </a:solidFill>
              </a:rPr>
              <a:t>BRAVO LILIAN!</a:t>
            </a:r>
          </a:p>
        </p:txBody>
      </p:sp>
    </p:spTree>
    <p:extLst>
      <p:ext uri="{BB962C8B-B14F-4D97-AF65-F5344CB8AC3E}">
        <p14:creationId xmlns:p14="http://schemas.microsoft.com/office/powerpoint/2010/main" val="625009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15B1E0-B302-4423-A5DE-FEB9F0C93477}"/>
              </a:ext>
            </a:extLst>
          </p:cNvPr>
          <p:cNvSpPr>
            <a:spLocks noGrp="1"/>
          </p:cNvSpPr>
          <p:nvPr>
            <p:ph type="title"/>
          </p:nvPr>
        </p:nvSpPr>
        <p:spPr/>
        <p:txBody>
          <a:bodyPr/>
          <a:lstStyle/>
          <a:p>
            <a:r>
              <a:rPr lang="fr-FR" dirty="0">
                <a:solidFill>
                  <a:schemeClr val="tx2"/>
                </a:solidFill>
                <a:latin typeface="Times New Roman" panose="02020603050405020304" pitchFamily="18" charset="0"/>
                <a:cs typeface="Times New Roman" panose="02020603050405020304" pitchFamily="18" charset="0"/>
              </a:rPr>
              <a:t>Les meilleurs de Sciences Po! Et Mathieu de CYTECH</a:t>
            </a:r>
            <a:endParaRPr lang="fr-FR" dirty="0"/>
          </a:p>
        </p:txBody>
      </p:sp>
      <p:pic>
        <p:nvPicPr>
          <p:cNvPr id="8" name="Espace réservé du contenu 7">
            <a:extLst>
              <a:ext uri="{FF2B5EF4-FFF2-40B4-BE49-F238E27FC236}">
                <a16:creationId xmlns:a16="http://schemas.microsoft.com/office/drawing/2014/main" id="{6E8FA192-2877-4F02-ACFB-8C69413799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725" y="2874963"/>
            <a:ext cx="3409950" cy="1343025"/>
          </a:xfrm>
        </p:spPr>
      </p:pic>
      <p:sp>
        <p:nvSpPr>
          <p:cNvPr id="4" name="Espace réservé de la date 3">
            <a:extLst>
              <a:ext uri="{FF2B5EF4-FFF2-40B4-BE49-F238E27FC236}">
                <a16:creationId xmlns:a16="http://schemas.microsoft.com/office/drawing/2014/main" id="{86B8EAED-594A-4DA0-8A8D-CDF649E85F5D}"/>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FCB40782-BAE6-4598-AC25-62CA18E6D771}"/>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CE035583-309A-4A0A-9B43-37F3DD9D2614}"/>
              </a:ext>
            </a:extLst>
          </p:cNvPr>
          <p:cNvSpPr>
            <a:spLocks noGrp="1"/>
          </p:cNvSpPr>
          <p:nvPr>
            <p:ph type="sldNum" sz="quarter" idx="12"/>
          </p:nvPr>
        </p:nvSpPr>
        <p:spPr/>
        <p:txBody>
          <a:bodyPr/>
          <a:lstStyle/>
          <a:p>
            <a:fld id="{0A0A4CEA-42F4-4DA3-9091-0B54AF15E387}" type="slidenum">
              <a:rPr lang="fr-FR" smtClean="0"/>
              <a:t>23</a:t>
            </a:fld>
            <a:endParaRPr lang="fr-FR"/>
          </a:p>
        </p:txBody>
      </p:sp>
      <p:pic>
        <p:nvPicPr>
          <p:cNvPr id="10" name="Image 9">
            <a:extLst>
              <a:ext uri="{FF2B5EF4-FFF2-40B4-BE49-F238E27FC236}">
                <a16:creationId xmlns:a16="http://schemas.microsoft.com/office/drawing/2014/main" id="{4F35D80C-0AE3-4001-BF1D-4AD792E4F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027" y="2474912"/>
            <a:ext cx="2143125" cy="2143125"/>
          </a:xfrm>
          <a:prstGeom prst="rect">
            <a:avLst/>
          </a:prstGeom>
        </p:spPr>
      </p:pic>
      <p:pic>
        <p:nvPicPr>
          <p:cNvPr id="7" name="Image 6">
            <a:extLst>
              <a:ext uri="{FF2B5EF4-FFF2-40B4-BE49-F238E27FC236}">
                <a16:creationId xmlns:a16="http://schemas.microsoft.com/office/drawing/2014/main" id="{E20CF9D3-6EE1-42E8-917B-5257B67FA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348" y="2874963"/>
            <a:ext cx="2943225" cy="1552575"/>
          </a:xfrm>
          <a:prstGeom prst="rect">
            <a:avLst/>
          </a:prstGeom>
        </p:spPr>
      </p:pic>
    </p:spTree>
    <p:extLst>
      <p:ext uri="{BB962C8B-B14F-4D97-AF65-F5344CB8AC3E}">
        <p14:creationId xmlns:p14="http://schemas.microsoft.com/office/powerpoint/2010/main" val="1428882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09F11C-287C-4C3D-AC0B-B51AF46691A0}"/>
              </a:ext>
            </a:extLst>
          </p:cNvPr>
          <p:cNvSpPr>
            <a:spLocks noGrp="1"/>
          </p:cNvSpPr>
          <p:nvPr>
            <p:ph type="title"/>
          </p:nvPr>
        </p:nvSpPr>
        <p:spPr/>
        <p:txBody>
          <a:bodyPr/>
          <a:lstStyle/>
          <a:p>
            <a:endParaRPr lang="fr-FR"/>
          </a:p>
        </p:txBody>
      </p:sp>
      <p:pic>
        <p:nvPicPr>
          <p:cNvPr id="8" name="Espace réservé du contenu 7">
            <a:extLst>
              <a:ext uri="{FF2B5EF4-FFF2-40B4-BE49-F238E27FC236}">
                <a16:creationId xmlns:a16="http://schemas.microsoft.com/office/drawing/2014/main" id="{7D8A4261-459F-4CF1-98C6-7E6779BAA3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7331"/>
          <a:stretch/>
        </p:blipFill>
        <p:spPr>
          <a:xfrm>
            <a:off x="664153" y="1487529"/>
            <a:ext cx="10405561" cy="2535989"/>
          </a:xfrm>
        </p:spPr>
      </p:pic>
      <p:sp>
        <p:nvSpPr>
          <p:cNvPr id="4" name="Espace réservé de la date 3">
            <a:extLst>
              <a:ext uri="{FF2B5EF4-FFF2-40B4-BE49-F238E27FC236}">
                <a16:creationId xmlns:a16="http://schemas.microsoft.com/office/drawing/2014/main" id="{E7D0A9AF-A975-43E8-B737-72374F565EF8}"/>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58A82586-5204-4831-8242-D046266540D0}"/>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1333191D-BDA1-472A-82E7-DEFAD2A6EB5E}"/>
              </a:ext>
            </a:extLst>
          </p:cNvPr>
          <p:cNvSpPr>
            <a:spLocks noGrp="1"/>
          </p:cNvSpPr>
          <p:nvPr>
            <p:ph type="sldNum" sz="quarter" idx="12"/>
          </p:nvPr>
        </p:nvSpPr>
        <p:spPr/>
        <p:txBody>
          <a:bodyPr/>
          <a:lstStyle/>
          <a:p>
            <a:fld id="{0A0A4CEA-42F4-4DA3-9091-0B54AF15E387}" type="slidenum">
              <a:rPr lang="fr-FR" smtClean="0"/>
              <a:t>24</a:t>
            </a:fld>
            <a:endParaRPr lang="fr-FR"/>
          </a:p>
        </p:txBody>
      </p:sp>
    </p:spTree>
    <p:extLst>
      <p:ext uri="{BB962C8B-B14F-4D97-AF65-F5344CB8AC3E}">
        <p14:creationId xmlns:p14="http://schemas.microsoft.com/office/powerpoint/2010/main" val="3140229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B8B8ED-6115-446A-BA01-8E5835B52155}"/>
              </a:ext>
            </a:extLst>
          </p:cNvPr>
          <p:cNvSpPr>
            <a:spLocks noGrp="1"/>
          </p:cNvSpPr>
          <p:nvPr>
            <p:ph type="title"/>
          </p:nvPr>
        </p:nvSpPr>
        <p:spPr/>
        <p:txBody>
          <a:bodyPr/>
          <a:lstStyle/>
          <a:p>
            <a:r>
              <a:rPr lang="fr-FR" dirty="0">
                <a:solidFill>
                  <a:schemeClr val="tx2"/>
                </a:solidFill>
                <a:latin typeface="Times New Roman" panose="02020603050405020304" pitchFamily="18" charset="0"/>
                <a:cs typeface="Times New Roman" panose="02020603050405020304" pitchFamily="18" charset="0"/>
              </a:rPr>
              <a:t>Fast and </a:t>
            </a:r>
            <a:r>
              <a:rPr lang="fr-FR" dirty="0" err="1">
                <a:solidFill>
                  <a:schemeClr val="tx2"/>
                </a:solidFill>
                <a:latin typeface="Times New Roman" panose="02020603050405020304" pitchFamily="18" charset="0"/>
                <a:cs typeface="Times New Roman" panose="02020603050405020304" pitchFamily="18" charset="0"/>
              </a:rPr>
              <a:t>Curious</a:t>
            </a:r>
            <a:endParaRPr lang="fr-FR" dirty="0"/>
          </a:p>
        </p:txBody>
      </p:sp>
      <p:sp>
        <p:nvSpPr>
          <p:cNvPr id="3" name="Espace réservé du contenu 2">
            <a:extLst>
              <a:ext uri="{FF2B5EF4-FFF2-40B4-BE49-F238E27FC236}">
                <a16:creationId xmlns:a16="http://schemas.microsoft.com/office/drawing/2014/main" id="{10FAEC25-28AB-4601-BF91-E266C3E55A93}"/>
              </a:ext>
            </a:extLst>
          </p:cNvPr>
          <p:cNvSpPr>
            <a:spLocks noGrp="1"/>
          </p:cNvSpPr>
          <p:nvPr>
            <p:ph idx="1"/>
          </p:nvPr>
        </p:nvSpPr>
        <p:spPr/>
        <p:txBody>
          <a:bodyPr>
            <a:normAutofit/>
          </a:bodyPr>
          <a:lstStyle/>
          <a:p>
            <a:r>
              <a:rPr lang="fr-FR" sz="4000" dirty="0"/>
              <a:t>Liberté ou égalité ? </a:t>
            </a:r>
          </a:p>
        </p:txBody>
      </p:sp>
      <p:sp>
        <p:nvSpPr>
          <p:cNvPr id="4" name="Espace réservé de la date 3">
            <a:extLst>
              <a:ext uri="{FF2B5EF4-FFF2-40B4-BE49-F238E27FC236}">
                <a16:creationId xmlns:a16="http://schemas.microsoft.com/office/drawing/2014/main" id="{287F0D28-D335-40A6-A1EA-BD3C8F8B2E48}"/>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D943B783-94DA-4BCA-B4BB-226A32ECDDB9}"/>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EC3FACB2-7B94-45CC-A288-A480213B382F}"/>
              </a:ext>
            </a:extLst>
          </p:cNvPr>
          <p:cNvSpPr>
            <a:spLocks noGrp="1"/>
          </p:cNvSpPr>
          <p:nvPr>
            <p:ph type="sldNum" sz="quarter" idx="12"/>
          </p:nvPr>
        </p:nvSpPr>
        <p:spPr/>
        <p:txBody>
          <a:bodyPr/>
          <a:lstStyle/>
          <a:p>
            <a:fld id="{0A0A4CEA-42F4-4DA3-9091-0B54AF15E387}" type="slidenum">
              <a:rPr lang="fr-FR" smtClean="0"/>
              <a:t>25</a:t>
            </a:fld>
            <a:endParaRPr lang="fr-FR"/>
          </a:p>
        </p:txBody>
      </p:sp>
    </p:spTree>
    <p:extLst>
      <p:ext uri="{BB962C8B-B14F-4D97-AF65-F5344CB8AC3E}">
        <p14:creationId xmlns:p14="http://schemas.microsoft.com/office/powerpoint/2010/main" val="1069399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343B31-AF6A-4A1F-BC9F-45FEE5D8A7D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9554BE5-7C9E-4F69-BF48-8BE0016F60D9}"/>
              </a:ext>
            </a:extLst>
          </p:cNvPr>
          <p:cNvSpPr>
            <a:spLocks noGrp="1"/>
          </p:cNvSpPr>
          <p:nvPr>
            <p:ph idx="1"/>
          </p:nvPr>
        </p:nvSpPr>
        <p:spPr/>
        <p:txBody>
          <a:bodyPr>
            <a:normAutofit/>
          </a:bodyPr>
          <a:lstStyle/>
          <a:p>
            <a:r>
              <a:rPr lang="fr-FR" sz="4000" dirty="0" err="1"/>
              <a:t>Etre</a:t>
            </a:r>
            <a:r>
              <a:rPr lang="fr-FR" sz="4000" dirty="0"/>
              <a:t> ou ne pas être ?</a:t>
            </a:r>
          </a:p>
        </p:txBody>
      </p:sp>
      <p:sp>
        <p:nvSpPr>
          <p:cNvPr id="4" name="Espace réservé de la date 3">
            <a:extLst>
              <a:ext uri="{FF2B5EF4-FFF2-40B4-BE49-F238E27FC236}">
                <a16:creationId xmlns:a16="http://schemas.microsoft.com/office/drawing/2014/main" id="{3E4475AB-7130-4226-8D09-17F17F1ECD58}"/>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38CFAF77-64BD-421A-8746-40303A47AC39}"/>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2662E22E-92E7-4D51-BE0C-D44372A9120E}"/>
              </a:ext>
            </a:extLst>
          </p:cNvPr>
          <p:cNvSpPr>
            <a:spLocks noGrp="1"/>
          </p:cNvSpPr>
          <p:nvPr>
            <p:ph type="sldNum" sz="quarter" idx="12"/>
          </p:nvPr>
        </p:nvSpPr>
        <p:spPr/>
        <p:txBody>
          <a:bodyPr/>
          <a:lstStyle/>
          <a:p>
            <a:fld id="{0A0A4CEA-42F4-4DA3-9091-0B54AF15E387}" type="slidenum">
              <a:rPr lang="fr-FR" smtClean="0"/>
              <a:t>26</a:t>
            </a:fld>
            <a:endParaRPr lang="fr-FR"/>
          </a:p>
        </p:txBody>
      </p:sp>
      <p:sp>
        <p:nvSpPr>
          <p:cNvPr id="7" name="Rectangle 6">
            <a:extLst>
              <a:ext uri="{FF2B5EF4-FFF2-40B4-BE49-F238E27FC236}">
                <a16:creationId xmlns:a16="http://schemas.microsoft.com/office/drawing/2014/main" id="{0854A759-FC87-4A88-9771-0D3BCFAAA57F}"/>
              </a:ext>
            </a:extLst>
          </p:cNvPr>
          <p:cNvSpPr/>
          <p:nvPr/>
        </p:nvSpPr>
        <p:spPr>
          <a:xfrm>
            <a:off x="5085921" y="3429000"/>
            <a:ext cx="237566" cy="369332"/>
          </a:xfrm>
          <a:prstGeom prst="rect">
            <a:avLst/>
          </a:prstGeom>
        </p:spPr>
        <p:txBody>
          <a:bodyPr wrap="none">
            <a:spAutoFit/>
          </a:bodyPr>
          <a:lstStyle/>
          <a:p>
            <a:r>
              <a:rPr lang="fr-FR" dirty="0"/>
              <a:t> </a:t>
            </a:r>
          </a:p>
        </p:txBody>
      </p:sp>
    </p:spTree>
    <p:extLst>
      <p:ext uri="{BB962C8B-B14F-4D97-AF65-F5344CB8AC3E}">
        <p14:creationId xmlns:p14="http://schemas.microsoft.com/office/powerpoint/2010/main" val="539031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8FAF22-9502-47EE-A8C5-4AE567777BA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0493446-6157-4D7A-955A-BBA2A66A6CE3}"/>
              </a:ext>
            </a:extLst>
          </p:cNvPr>
          <p:cNvSpPr>
            <a:spLocks noGrp="1"/>
          </p:cNvSpPr>
          <p:nvPr>
            <p:ph idx="1"/>
          </p:nvPr>
        </p:nvSpPr>
        <p:spPr/>
        <p:txBody>
          <a:bodyPr>
            <a:normAutofit/>
          </a:bodyPr>
          <a:lstStyle/>
          <a:p>
            <a:r>
              <a:rPr lang="fr-FR" sz="4000" dirty="0"/>
              <a:t>La bourse ou la vie ?</a:t>
            </a:r>
          </a:p>
        </p:txBody>
      </p:sp>
      <p:sp>
        <p:nvSpPr>
          <p:cNvPr id="4" name="Espace réservé de la date 3">
            <a:extLst>
              <a:ext uri="{FF2B5EF4-FFF2-40B4-BE49-F238E27FC236}">
                <a16:creationId xmlns:a16="http://schemas.microsoft.com/office/drawing/2014/main" id="{E2E53117-EC20-429C-B5DE-7E634CC2C595}"/>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45E0B14D-A77C-4313-A00E-DD5514507C96}"/>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88786293-DB98-4561-998E-8D178AFC9FFB}"/>
              </a:ext>
            </a:extLst>
          </p:cNvPr>
          <p:cNvSpPr>
            <a:spLocks noGrp="1"/>
          </p:cNvSpPr>
          <p:nvPr>
            <p:ph type="sldNum" sz="quarter" idx="12"/>
          </p:nvPr>
        </p:nvSpPr>
        <p:spPr/>
        <p:txBody>
          <a:bodyPr/>
          <a:lstStyle/>
          <a:p>
            <a:fld id="{0A0A4CEA-42F4-4DA3-9091-0B54AF15E387}" type="slidenum">
              <a:rPr lang="fr-FR" smtClean="0"/>
              <a:t>27</a:t>
            </a:fld>
            <a:endParaRPr lang="fr-FR"/>
          </a:p>
        </p:txBody>
      </p:sp>
    </p:spTree>
    <p:extLst>
      <p:ext uri="{BB962C8B-B14F-4D97-AF65-F5344CB8AC3E}">
        <p14:creationId xmlns:p14="http://schemas.microsoft.com/office/powerpoint/2010/main" val="1226290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4C1674-B301-4E6E-80DA-1D2112509DE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2873FFC-57F9-4054-8186-10459851872F}"/>
              </a:ext>
            </a:extLst>
          </p:cNvPr>
          <p:cNvSpPr>
            <a:spLocks noGrp="1"/>
          </p:cNvSpPr>
          <p:nvPr>
            <p:ph idx="1"/>
          </p:nvPr>
        </p:nvSpPr>
        <p:spPr/>
        <p:txBody>
          <a:bodyPr>
            <a:normAutofit/>
          </a:bodyPr>
          <a:lstStyle/>
          <a:p>
            <a:r>
              <a:rPr lang="fr-FR" sz="4000" dirty="0"/>
              <a:t>La valise ou le cercueil ?</a:t>
            </a:r>
          </a:p>
        </p:txBody>
      </p:sp>
      <p:sp>
        <p:nvSpPr>
          <p:cNvPr id="4" name="Espace réservé de la date 3">
            <a:extLst>
              <a:ext uri="{FF2B5EF4-FFF2-40B4-BE49-F238E27FC236}">
                <a16:creationId xmlns:a16="http://schemas.microsoft.com/office/drawing/2014/main" id="{A84DA079-DBB9-4358-A240-29843805A771}"/>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29043285-C0E6-4BE2-A244-D35D6F270C83}"/>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3CD2B1E4-BC8E-4C9A-B9C5-145CFFC152D3}"/>
              </a:ext>
            </a:extLst>
          </p:cNvPr>
          <p:cNvSpPr>
            <a:spLocks noGrp="1"/>
          </p:cNvSpPr>
          <p:nvPr>
            <p:ph type="sldNum" sz="quarter" idx="12"/>
          </p:nvPr>
        </p:nvSpPr>
        <p:spPr/>
        <p:txBody>
          <a:bodyPr/>
          <a:lstStyle/>
          <a:p>
            <a:fld id="{0A0A4CEA-42F4-4DA3-9091-0B54AF15E387}" type="slidenum">
              <a:rPr lang="fr-FR" smtClean="0"/>
              <a:t>28</a:t>
            </a:fld>
            <a:endParaRPr lang="fr-FR"/>
          </a:p>
        </p:txBody>
      </p:sp>
    </p:spTree>
    <p:extLst>
      <p:ext uri="{BB962C8B-B14F-4D97-AF65-F5344CB8AC3E}">
        <p14:creationId xmlns:p14="http://schemas.microsoft.com/office/powerpoint/2010/main" val="197670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0730A1-B407-44EA-BFF6-8DEC30D645E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6E6DFBA-BAF4-4A10-B127-43CADBCD327B}"/>
              </a:ext>
            </a:extLst>
          </p:cNvPr>
          <p:cNvSpPr>
            <a:spLocks noGrp="1"/>
          </p:cNvSpPr>
          <p:nvPr>
            <p:ph idx="1"/>
          </p:nvPr>
        </p:nvSpPr>
        <p:spPr/>
        <p:txBody>
          <a:bodyPr>
            <a:normAutofit/>
          </a:bodyPr>
          <a:lstStyle/>
          <a:p>
            <a:r>
              <a:rPr lang="fr-FR" sz="4000" dirty="0"/>
              <a:t>Boire ou conduire ?</a:t>
            </a:r>
          </a:p>
        </p:txBody>
      </p:sp>
      <p:sp>
        <p:nvSpPr>
          <p:cNvPr id="4" name="Espace réservé de la date 3">
            <a:extLst>
              <a:ext uri="{FF2B5EF4-FFF2-40B4-BE49-F238E27FC236}">
                <a16:creationId xmlns:a16="http://schemas.microsoft.com/office/drawing/2014/main" id="{321CE3BE-9740-4636-9611-25109258037F}"/>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8E292BBD-EE65-4A3B-962A-F8297428ED85}"/>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941431BE-202E-4286-A1AD-EBA924899A8D}"/>
              </a:ext>
            </a:extLst>
          </p:cNvPr>
          <p:cNvSpPr>
            <a:spLocks noGrp="1"/>
          </p:cNvSpPr>
          <p:nvPr>
            <p:ph type="sldNum" sz="quarter" idx="12"/>
          </p:nvPr>
        </p:nvSpPr>
        <p:spPr/>
        <p:txBody>
          <a:bodyPr/>
          <a:lstStyle/>
          <a:p>
            <a:fld id="{0A0A4CEA-42F4-4DA3-9091-0B54AF15E387}" type="slidenum">
              <a:rPr lang="fr-FR" smtClean="0"/>
              <a:t>29</a:t>
            </a:fld>
            <a:endParaRPr lang="fr-FR"/>
          </a:p>
        </p:txBody>
      </p:sp>
    </p:spTree>
    <p:extLst>
      <p:ext uri="{BB962C8B-B14F-4D97-AF65-F5344CB8AC3E}">
        <p14:creationId xmlns:p14="http://schemas.microsoft.com/office/powerpoint/2010/main" val="3451101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D4551C-7BF0-4FA0-9EA6-D3865493D0D2}"/>
              </a:ext>
            </a:extLst>
          </p:cNvPr>
          <p:cNvSpPr>
            <a:spLocks noGrp="1"/>
          </p:cNvSpPr>
          <p:nvPr>
            <p:ph type="title"/>
          </p:nvPr>
        </p:nvSpPr>
        <p:spPr>
          <a:xfrm>
            <a:off x="838200" y="365125"/>
            <a:ext cx="10515600" cy="1325563"/>
          </a:xfrm>
        </p:spPr>
        <p:txBody>
          <a:bodyPr>
            <a:normAutofit fontScale="90000"/>
          </a:bodyPr>
          <a:lstStyle/>
          <a:p>
            <a:r>
              <a:rPr lang="fr-FR" dirty="0"/>
              <a:t>Un changement de paradigme dans l’enseignement: de l’académique au professionnel</a:t>
            </a:r>
          </a:p>
        </p:txBody>
      </p:sp>
      <p:graphicFrame>
        <p:nvGraphicFramePr>
          <p:cNvPr id="6" name="Espace réservé du contenu 5">
            <a:extLst>
              <a:ext uri="{FF2B5EF4-FFF2-40B4-BE49-F238E27FC236}">
                <a16:creationId xmlns:a16="http://schemas.microsoft.com/office/drawing/2014/main" id="{98B5CC30-7059-4ABF-B0E7-6CFA0EBED1EF}"/>
              </a:ext>
            </a:extLst>
          </p:cNvPr>
          <p:cNvGraphicFramePr>
            <a:graphicFrameLocks noGrp="1"/>
          </p:cNvGraphicFramePr>
          <p:nvPr>
            <p:ph idx="1"/>
            <p:extLst/>
          </p:nvPr>
        </p:nvGraphicFramePr>
        <p:xfrm>
          <a:off x="838200" y="1825625"/>
          <a:ext cx="10707930" cy="463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pied de page 3">
            <a:extLst>
              <a:ext uri="{FF2B5EF4-FFF2-40B4-BE49-F238E27FC236}">
                <a16:creationId xmlns:a16="http://schemas.microsoft.com/office/drawing/2014/main" id="{2E550204-E6AD-4419-8BA8-918CDB6D480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B0B32CDF-F225-4D75-8888-92CFCB0D9A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pic>
        <p:nvPicPr>
          <p:cNvPr id="8" name="Image 7">
            <a:extLst>
              <a:ext uri="{FF2B5EF4-FFF2-40B4-BE49-F238E27FC236}">
                <a16:creationId xmlns:a16="http://schemas.microsoft.com/office/drawing/2014/main" id="{0F612FA9-3911-487E-BBF0-5DFA71A009CC}"/>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45870" y="1784292"/>
            <a:ext cx="1351330" cy="1371600"/>
          </a:xfrm>
          <a:prstGeom prst="rect">
            <a:avLst/>
          </a:prstGeom>
        </p:spPr>
      </p:pic>
      <p:pic>
        <p:nvPicPr>
          <p:cNvPr id="11" name="Image 10">
            <a:extLst>
              <a:ext uri="{FF2B5EF4-FFF2-40B4-BE49-F238E27FC236}">
                <a16:creationId xmlns:a16="http://schemas.microsoft.com/office/drawing/2014/main" id="{D2DFEDB8-3741-4CA9-AC6F-ECF93200FAA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392406" y="1600109"/>
            <a:ext cx="1143161" cy="1736725"/>
          </a:xfrm>
          <a:prstGeom prst="rect">
            <a:avLst/>
          </a:prstGeom>
        </p:spPr>
      </p:pic>
      <p:sp>
        <p:nvSpPr>
          <p:cNvPr id="12" name="ZoneTexte 11">
            <a:extLst>
              <a:ext uri="{FF2B5EF4-FFF2-40B4-BE49-F238E27FC236}">
                <a16:creationId xmlns:a16="http://schemas.microsoft.com/office/drawing/2014/main" id="{9C6A6830-2600-4AC3-93BB-535384E610B0}"/>
              </a:ext>
            </a:extLst>
          </p:cNvPr>
          <p:cNvSpPr txBox="1"/>
          <p:nvPr/>
        </p:nvSpPr>
        <p:spPr>
          <a:xfrm>
            <a:off x="1997200" y="3521166"/>
            <a:ext cx="1933575" cy="230832"/>
          </a:xfrm>
          <a:prstGeom prst="rect">
            <a:avLst/>
          </a:prstGeom>
          <a:noFill/>
        </p:spPr>
        <p:txBody>
          <a:bodyPr wrap="square" rtlCol="0">
            <a:spAutoFit/>
          </a:bodyPr>
          <a:lstStyle/>
          <a:p>
            <a:endParaRPr lang="fr-FR" sz="900" dirty="0"/>
          </a:p>
        </p:txBody>
      </p:sp>
      <p:sp>
        <p:nvSpPr>
          <p:cNvPr id="13" name="Flèche : bas 12">
            <a:extLst>
              <a:ext uri="{FF2B5EF4-FFF2-40B4-BE49-F238E27FC236}">
                <a16:creationId xmlns:a16="http://schemas.microsoft.com/office/drawing/2014/main" id="{A9DB553B-88AA-45C6-98A1-F3EDE353FBA2}"/>
              </a:ext>
            </a:extLst>
          </p:cNvPr>
          <p:cNvSpPr/>
          <p:nvPr/>
        </p:nvSpPr>
        <p:spPr>
          <a:xfrm>
            <a:off x="1754884" y="352116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2F21FE65-1DA6-40B6-B72C-E2ED08F4F37F}"/>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8200" y="4629195"/>
            <a:ext cx="2178050" cy="1453167"/>
          </a:xfrm>
          <a:prstGeom prst="rect">
            <a:avLst/>
          </a:prstGeom>
        </p:spPr>
      </p:pic>
      <p:pic>
        <p:nvPicPr>
          <p:cNvPr id="17" name="Image 16">
            <a:extLst>
              <a:ext uri="{FF2B5EF4-FFF2-40B4-BE49-F238E27FC236}">
                <a16:creationId xmlns:a16="http://schemas.microsoft.com/office/drawing/2014/main" id="{00BEC4C4-6CA2-4CEC-82CA-ECCB647FC68F}"/>
              </a:ext>
            </a:extLst>
          </p:cNvPr>
          <p:cNvPicPr>
            <a:picLocks noChangeAspect="1"/>
          </p:cNvPicPr>
          <p:nvPr/>
        </p:nvPicPr>
        <p:blipFill>
          <a:blip r:embed="rId13"/>
          <a:stretch>
            <a:fillRect/>
          </a:stretch>
        </p:blipFill>
        <p:spPr>
          <a:xfrm>
            <a:off x="8610600" y="1784292"/>
            <a:ext cx="2175400" cy="1453167"/>
          </a:xfrm>
          <a:prstGeom prst="rect">
            <a:avLst/>
          </a:prstGeom>
        </p:spPr>
      </p:pic>
      <p:pic>
        <p:nvPicPr>
          <p:cNvPr id="18" name="Image 17">
            <a:extLst>
              <a:ext uri="{FF2B5EF4-FFF2-40B4-BE49-F238E27FC236}">
                <a16:creationId xmlns:a16="http://schemas.microsoft.com/office/drawing/2014/main" id="{5F7436BD-5C79-4E64-A2E3-50F92AAA94DF}"/>
              </a:ext>
            </a:extLst>
          </p:cNvPr>
          <p:cNvPicPr>
            <a:picLocks noChangeAspect="1"/>
          </p:cNvPicPr>
          <p:nvPr/>
        </p:nvPicPr>
        <p:blipFill>
          <a:blip r:embed="rId14"/>
          <a:stretch>
            <a:fillRect/>
          </a:stretch>
        </p:blipFill>
        <p:spPr>
          <a:xfrm>
            <a:off x="8693504" y="4411250"/>
            <a:ext cx="1860196" cy="1671112"/>
          </a:xfrm>
          <a:prstGeom prst="rect">
            <a:avLst/>
          </a:prstGeom>
        </p:spPr>
      </p:pic>
      <p:sp>
        <p:nvSpPr>
          <p:cNvPr id="20" name="Flèche : bas 19">
            <a:extLst>
              <a:ext uri="{FF2B5EF4-FFF2-40B4-BE49-F238E27FC236}">
                <a16:creationId xmlns:a16="http://schemas.microsoft.com/office/drawing/2014/main" id="{485AB3DC-25E5-447A-A9F4-42957CE8064E}"/>
              </a:ext>
            </a:extLst>
          </p:cNvPr>
          <p:cNvSpPr/>
          <p:nvPr/>
        </p:nvSpPr>
        <p:spPr>
          <a:xfrm>
            <a:off x="9497568" y="351209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94290192-8131-48C0-9B29-F71A733C0FDE}"/>
              </a:ext>
            </a:extLst>
          </p:cNvPr>
          <p:cNvSpPr txBox="1"/>
          <p:nvPr/>
        </p:nvSpPr>
        <p:spPr>
          <a:xfrm>
            <a:off x="555625" y="6123543"/>
            <a:ext cx="2743200" cy="276999"/>
          </a:xfrm>
          <a:prstGeom prst="rect">
            <a:avLst/>
          </a:prstGeom>
          <a:noFill/>
        </p:spPr>
        <p:txBody>
          <a:bodyPr wrap="square" rtlCol="0">
            <a:spAutoFit/>
          </a:bodyPr>
          <a:lstStyle/>
          <a:p>
            <a:r>
              <a:rPr lang="fr-FR" sz="1200" dirty="0"/>
              <a:t>De la théorie à la pratique</a:t>
            </a:r>
          </a:p>
        </p:txBody>
      </p:sp>
      <p:sp>
        <p:nvSpPr>
          <p:cNvPr id="22" name="ZoneTexte 21">
            <a:extLst>
              <a:ext uri="{FF2B5EF4-FFF2-40B4-BE49-F238E27FC236}">
                <a16:creationId xmlns:a16="http://schemas.microsoft.com/office/drawing/2014/main" id="{68FFF84F-15A7-499C-A836-ED514AA6502B}"/>
              </a:ext>
            </a:extLst>
          </p:cNvPr>
          <p:cNvSpPr txBox="1"/>
          <p:nvPr/>
        </p:nvSpPr>
        <p:spPr>
          <a:xfrm>
            <a:off x="8340896" y="5873383"/>
            <a:ext cx="2476500" cy="276999"/>
          </a:xfrm>
          <a:prstGeom prst="rect">
            <a:avLst/>
          </a:prstGeom>
          <a:noFill/>
        </p:spPr>
        <p:txBody>
          <a:bodyPr wrap="square" rtlCol="0">
            <a:spAutoFit/>
          </a:bodyPr>
          <a:lstStyle/>
          <a:p>
            <a:r>
              <a:rPr lang="fr-FR" sz="1200" dirty="0"/>
              <a:t>De la passivité à l’activité</a:t>
            </a:r>
          </a:p>
        </p:txBody>
      </p:sp>
    </p:spTree>
    <p:extLst>
      <p:ext uri="{BB962C8B-B14F-4D97-AF65-F5344CB8AC3E}">
        <p14:creationId xmlns:p14="http://schemas.microsoft.com/office/powerpoint/2010/main" val="4076904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5A5E1E-8E38-4BA0-991B-51375879066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233EB2D-5FCA-4C05-A50F-6E299E4EA49A}"/>
              </a:ext>
            </a:extLst>
          </p:cNvPr>
          <p:cNvSpPr>
            <a:spLocks noGrp="1"/>
          </p:cNvSpPr>
          <p:nvPr>
            <p:ph idx="1"/>
          </p:nvPr>
        </p:nvSpPr>
        <p:spPr/>
        <p:txBody>
          <a:bodyPr>
            <a:normAutofit/>
          </a:bodyPr>
          <a:lstStyle/>
          <a:p>
            <a:r>
              <a:rPr lang="fr-FR" sz="4000" dirty="0"/>
              <a:t>Lire ou écrire ?</a:t>
            </a:r>
          </a:p>
        </p:txBody>
      </p:sp>
      <p:sp>
        <p:nvSpPr>
          <p:cNvPr id="4" name="Espace réservé de la date 3">
            <a:extLst>
              <a:ext uri="{FF2B5EF4-FFF2-40B4-BE49-F238E27FC236}">
                <a16:creationId xmlns:a16="http://schemas.microsoft.com/office/drawing/2014/main" id="{62D27D0B-0BF0-4EE4-8C1A-369D18803EBB}"/>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325F297D-5E38-465A-9F44-B840FE897957}"/>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9C4E4F04-161F-4009-AB63-78D4CBA51050}"/>
              </a:ext>
            </a:extLst>
          </p:cNvPr>
          <p:cNvSpPr>
            <a:spLocks noGrp="1"/>
          </p:cNvSpPr>
          <p:nvPr>
            <p:ph type="sldNum" sz="quarter" idx="12"/>
          </p:nvPr>
        </p:nvSpPr>
        <p:spPr/>
        <p:txBody>
          <a:bodyPr/>
          <a:lstStyle/>
          <a:p>
            <a:fld id="{0A0A4CEA-42F4-4DA3-9091-0B54AF15E387}" type="slidenum">
              <a:rPr lang="fr-FR" smtClean="0"/>
              <a:t>30</a:t>
            </a:fld>
            <a:endParaRPr lang="fr-FR"/>
          </a:p>
        </p:txBody>
      </p:sp>
    </p:spTree>
    <p:extLst>
      <p:ext uri="{BB962C8B-B14F-4D97-AF65-F5344CB8AC3E}">
        <p14:creationId xmlns:p14="http://schemas.microsoft.com/office/powerpoint/2010/main" val="3379599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E852EA-6FCA-4DA7-8AA1-54171D8B4AC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C68301C-E8FB-4C33-A84B-1C95322DD240}"/>
              </a:ext>
            </a:extLst>
          </p:cNvPr>
          <p:cNvSpPr>
            <a:spLocks noGrp="1"/>
          </p:cNvSpPr>
          <p:nvPr>
            <p:ph idx="1"/>
          </p:nvPr>
        </p:nvSpPr>
        <p:spPr/>
        <p:txBody>
          <a:bodyPr>
            <a:normAutofit/>
          </a:bodyPr>
          <a:lstStyle/>
          <a:p>
            <a:r>
              <a:rPr lang="fr-FR" sz="4000" dirty="0"/>
              <a:t>L’aile ou la cuisse ?</a:t>
            </a:r>
          </a:p>
        </p:txBody>
      </p:sp>
      <p:sp>
        <p:nvSpPr>
          <p:cNvPr id="4" name="Espace réservé de la date 3">
            <a:extLst>
              <a:ext uri="{FF2B5EF4-FFF2-40B4-BE49-F238E27FC236}">
                <a16:creationId xmlns:a16="http://schemas.microsoft.com/office/drawing/2014/main" id="{C62BBD07-011A-4008-AB2F-DEE037759B3C}"/>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6F4293F0-BC43-4B0F-8CA9-B20050F5F414}"/>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FC5D3A1F-C6BC-4A5D-8DC3-E720448CF21E}"/>
              </a:ext>
            </a:extLst>
          </p:cNvPr>
          <p:cNvSpPr>
            <a:spLocks noGrp="1"/>
          </p:cNvSpPr>
          <p:nvPr>
            <p:ph type="sldNum" sz="quarter" idx="12"/>
          </p:nvPr>
        </p:nvSpPr>
        <p:spPr/>
        <p:txBody>
          <a:bodyPr/>
          <a:lstStyle/>
          <a:p>
            <a:fld id="{0A0A4CEA-42F4-4DA3-9091-0B54AF15E387}" type="slidenum">
              <a:rPr lang="fr-FR" smtClean="0"/>
              <a:t>31</a:t>
            </a:fld>
            <a:endParaRPr lang="fr-FR"/>
          </a:p>
        </p:txBody>
      </p:sp>
    </p:spTree>
    <p:extLst>
      <p:ext uri="{BB962C8B-B14F-4D97-AF65-F5344CB8AC3E}">
        <p14:creationId xmlns:p14="http://schemas.microsoft.com/office/powerpoint/2010/main" val="334509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6172B4-EF6E-46BC-8E8B-9A470133BCAD}"/>
              </a:ext>
            </a:extLst>
          </p:cNvPr>
          <p:cNvSpPr>
            <a:spLocks noGrp="1"/>
          </p:cNvSpPr>
          <p:nvPr>
            <p:ph type="title"/>
          </p:nvPr>
        </p:nvSpPr>
        <p:spPr>
          <a:xfrm>
            <a:off x="838200" y="136525"/>
            <a:ext cx="10515600" cy="735706"/>
          </a:xfrm>
        </p:spPr>
        <p:txBody>
          <a:bodyPr/>
          <a:lstStyle/>
          <a:p>
            <a:r>
              <a:rPr lang="fr-FR" dirty="0">
                <a:solidFill>
                  <a:schemeClr val="tx2"/>
                </a:solidFill>
                <a:latin typeface="Times New Roman" panose="02020603050405020304" pitchFamily="18" charset="0"/>
                <a:cs typeface="Times New Roman" panose="02020603050405020304" pitchFamily="18" charset="0"/>
              </a:rPr>
              <a:t>Les photos</a:t>
            </a:r>
            <a:endParaRPr lang="fr-FR" dirty="0"/>
          </a:p>
        </p:txBody>
      </p:sp>
      <p:pic>
        <p:nvPicPr>
          <p:cNvPr id="8" name="Espace réservé du contenu 7">
            <a:extLst>
              <a:ext uri="{FF2B5EF4-FFF2-40B4-BE49-F238E27FC236}">
                <a16:creationId xmlns:a16="http://schemas.microsoft.com/office/drawing/2014/main" id="{5C728E9B-48C4-44FF-9613-0F5D268F65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2626" y="942053"/>
            <a:ext cx="8726748" cy="5199399"/>
          </a:xfrm>
        </p:spPr>
      </p:pic>
      <p:sp>
        <p:nvSpPr>
          <p:cNvPr id="4" name="Espace réservé de la date 3">
            <a:extLst>
              <a:ext uri="{FF2B5EF4-FFF2-40B4-BE49-F238E27FC236}">
                <a16:creationId xmlns:a16="http://schemas.microsoft.com/office/drawing/2014/main" id="{7411AF61-6388-4C5D-A022-22B89463A7B0}"/>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9847AC13-79FD-4770-89D6-82DCECE3FD3D}"/>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2E537FF4-A6E4-4FD9-AF9A-2D42DE071E8F}"/>
              </a:ext>
            </a:extLst>
          </p:cNvPr>
          <p:cNvSpPr>
            <a:spLocks noGrp="1"/>
          </p:cNvSpPr>
          <p:nvPr>
            <p:ph type="sldNum" sz="quarter" idx="12"/>
          </p:nvPr>
        </p:nvSpPr>
        <p:spPr/>
        <p:txBody>
          <a:bodyPr/>
          <a:lstStyle/>
          <a:p>
            <a:fld id="{0A0A4CEA-42F4-4DA3-9091-0B54AF15E387}" type="slidenum">
              <a:rPr lang="fr-FR" smtClean="0"/>
              <a:t>32</a:t>
            </a:fld>
            <a:endParaRPr lang="fr-FR"/>
          </a:p>
        </p:txBody>
      </p:sp>
    </p:spTree>
    <p:extLst>
      <p:ext uri="{BB962C8B-B14F-4D97-AF65-F5344CB8AC3E}">
        <p14:creationId xmlns:p14="http://schemas.microsoft.com/office/powerpoint/2010/main" val="3551965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22714F-3E60-46D8-80EF-8B23F31AA702}"/>
              </a:ext>
            </a:extLst>
          </p:cNvPr>
          <p:cNvSpPr>
            <a:spLocks noGrp="1"/>
          </p:cNvSpPr>
          <p:nvPr>
            <p:ph type="title"/>
          </p:nvPr>
        </p:nvSpPr>
        <p:spPr/>
        <p:txBody>
          <a:bodyPr/>
          <a:lstStyle/>
          <a:p>
            <a:endParaRPr lang="fr-FR"/>
          </a:p>
        </p:txBody>
      </p:sp>
      <p:pic>
        <p:nvPicPr>
          <p:cNvPr id="8" name="Espace réservé du contenu 7">
            <a:extLst>
              <a:ext uri="{FF2B5EF4-FFF2-40B4-BE49-F238E27FC236}">
                <a16:creationId xmlns:a16="http://schemas.microsoft.com/office/drawing/2014/main" id="{AAC932D6-EFFC-4E5F-BD7A-8AE021A25F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6556" y="548728"/>
            <a:ext cx="8711434" cy="5807622"/>
          </a:xfrm>
        </p:spPr>
      </p:pic>
      <p:sp>
        <p:nvSpPr>
          <p:cNvPr id="4" name="Espace réservé de la date 3">
            <a:extLst>
              <a:ext uri="{FF2B5EF4-FFF2-40B4-BE49-F238E27FC236}">
                <a16:creationId xmlns:a16="http://schemas.microsoft.com/office/drawing/2014/main" id="{EBC16FBC-3EDD-43DB-8FAF-5C8B95352751}"/>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56B31253-D8A7-4F69-A485-033B38373290}"/>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9B2A9352-3A99-4CBC-A2C7-E8A3F5758B93}"/>
              </a:ext>
            </a:extLst>
          </p:cNvPr>
          <p:cNvSpPr>
            <a:spLocks noGrp="1"/>
          </p:cNvSpPr>
          <p:nvPr>
            <p:ph type="sldNum" sz="quarter" idx="12"/>
          </p:nvPr>
        </p:nvSpPr>
        <p:spPr/>
        <p:txBody>
          <a:bodyPr/>
          <a:lstStyle/>
          <a:p>
            <a:fld id="{0A0A4CEA-42F4-4DA3-9091-0B54AF15E387}" type="slidenum">
              <a:rPr lang="fr-FR" smtClean="0"/>
              <a:t>33</a:t>
            </a:fld>
            <a:endParaRPr lang="fr-FR"/>
          </a:p>
        </p:txBody>
      </p:sp>
    </p:spTree>
    <p:extLst>
      <p:ext uri="{BB962C8B-B14F-4D97-AF65-F5344CB8AC3E}">
        <p14:creationId xmlns:p14="http://schemas.microsoft.com/office/powerpoint/2010/main" val="3853684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EE0EA6-5D39-42C0-A2F9-16BBF3161C6A}"/>
              </a:ext>
            </a:extLst>
          </p:cNvPr>
          <p:cNvSpPr>
            <a:spLocks noGrp="1"/>
          </p:cNvSpPr>
          <p:nvPr>
            <p:ph type="title"/>
          </p:nvPr>
        </p:nvSpPr>
        <p:spPr/>
        <p:txBody>
          <a:bodyPr/>
          <a:lstStyle/>
          <a:p>
            <a:endParaRPr lang="fr-FR"/>
          </a:p>
        </p:txBody>
      </p:sp>
      <p:pic>
        <p:nvPicPr>
          <p:cNvPr id="8" name="Espace réservé du contenu 7">
            <a:extLst>
              <a:ext uri="{FF2B5EF4-FFF2-40B4-BE49-F238E27FC236}">
                <a16:creationId xmlns:a16="http://schemas.microsoft.com/office/drawing/2014/main" id="{8377E658-BE34-4E66-8A5F-9CE0BEAFBA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513" y="464427"/>
            <a:ext cx="8655838" cy="5774680"/>
          </a:xfrm>
        </p:spPr>
      </p:pic>
      <p:sp>
        <p:nvSpPr>
          <p:cNvPr id="4" name="Espace réservé de la date 3">
            <a:extLst>
              <a:ext uri="{FF2B5EF4-FFF2-40B4-BE49-F238E27FC236}">
                <a16:creationId xmlns:a16="http://schemas.microsoft.com/office/drawing/2014/main" id="{144BC0D4-03B1-433B-854C-721803706AE1}"/>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D1709D23-9A7A-4AA4-B351-8A87A331972A}"/>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0013CD74-756E-4ED4-8CE1-5D0583266837}"/>
              </a:ext>
            </a:extLst>
          </p:cNvPr>
          <p:cNvSpPr>
            <a:spLocks noGrp="1"/>
          </p:cNvSpPr>
          <p:nvPr>
            <p:ph type="sldNum" sz="quarter" idx="12"/>
          </p:nvPr>
        </p:nvSpPr>
        <p:spPr/>
        <p:txBody>
          <a:bodyPr/>
          <a:lstStyle/>
          <a:p>
            <a:fld id="{0A0A4CEA-42F4-4DA3-9091-0B54AF15E387}" type="slidenum">
              <a:rPr lang="fr-FR" smtClean="0"/>
              <a:t>34</a:t>
            </a:fld>
            <a:endParaRPr lang="fr-FR"/>
          </a:p>
        </p:txBody>
      </p:sp>
    </p:spTree>
    <p:extLst>
      <p:ext uri="{BB962C8B-B14F-4D97-AF65-F5344CB8AC3E}">
        <p14:creationId xmlns:p14="http://schemas.microsoft.com/office/powerpoint/2010/main" val="2902957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609FF-A70A-42DA-98AE-F1A532CE0440}"/>
              </a:ext>
            </a:extLst>
          </p:cNvPr>
          <p:cNvSpPr>
            <a:spLocks noGrp="1"/>
          </p:cNvSpPr>
          <p:nvPr>
            <p:ph type="title"/>
          </p:nvPr>
        </p:nvSpPr>
        <p:spPr/>
        <p:txBody>
          <a:bodyPr/>
          <a:lstStyle/>
          <a:p>
            <a:endParaRPr lang="fr-FR"/>
          </a:p>
        </p:txBody>
      </p:sp>
      <p:pic>
        <p:nvPicPr>
          <p:cNvPr id="8" name="Espace réservé du contenu 7">
            <a:extLst>
              <a:ext uri="{FF2B5EF4-FFF2-40B4-BE49-F238E27FC236}">
                <a16:creationId xmlns:a16="http://schemas.microsoft.com/office/drawing/2014/main" id="{F3512779-01B8-4B7E-BFEA-C753F30973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6241" y="612056"/>
            <a:ext cx="8619518" cy="5744294"/>
          </a:xfrm>
        </p:spPr>
      </p:pic>
      <p:sp>
        <p:nvSpPr>
          <p:cNvPr id="4" name="Espace réservé de la date 3">
            <a:extLst>
              <a:ext uri="{FF2B5EF4-FFF2-40B4-BE49-F238E27FC236}">
                <a16:creationId xmlns:a16="http://schemas.microsoft.com/office/drawing/2014/main" id="{606E4D75-F7E4-40CA-9EC8-871FD1C0C6F3}"/>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627686A7-31E9-460F-AF98-21B977185470}"/>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B9BA8EBB-5FE9-42A8-8F5F-D4B675AB14CB}"/>
              </a:ext>
            </a:extLst>
          </p:cNvPr>
          <p:cNvSpPr>
            <a:spLocks noGrp="1"/>
          </p:cNvSpPr>
          <p:nvPr>
            <p:ph type="sldNum" sz="quarter" idx="12"/>
          </p:nvPr>
        </p:nvSpPr>
        <p:spPr/>
        <p:txBody>
          <a:bodyPr/>
          <a:lstStyle/>
          <a:p>
            <a:fld id="{0A0A4CEA-42F4-4DA3-9091-0B54AF15E387}" type="slidenum">
              <a:rPr lang="fr-FR" smtClean="0"/>
              <a:t>35</a:t>
            </a:fld>
            <a:endParaRPr lang="fr-FR"/>
          </a:p>
        </p:txBody>
      </p:sp>
    </p:spTree>
    <p:extLst>
      <p:ext uri="{BB962C8B-B14F-4D97-AF65-F5344CB8AC3E}">
        <p14:creationId xmlns:p14="http://schemas.microsoft.com/office/powerpoint/2010/main" val="581950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587EA6-5E2F-4DD8-A689-0BAC77AF220C}"/>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1F2DA9A7-2571-434D-AE76-30D44A1F0093}"/>
              </a:ext>
            </a:extLst>
          </p:cNvPr>
          <p:cNvPicPr>
            <a:picLocks noGrp="1" noChangeAspect="1"/>
          </p:cNvPicPr>
          <p:nvPr>
            <p:ph idx="1"/>
          </p:nvPr>
        </p:nvPicPr>
        <p:blipFill>
          <a:blip r:embed="rId2"/>
          <a:stretch>
            <a:fillRect/>
          </a:stretch>
        </p:blipFill>
        <p:spPr>
          <a:xfrm>
            <a:off x="1811044" y="544664"/>
            <a:ext cx="8380630" cy="5591078"/>
          </a:xfrm>
          <a:prstGeom prst="rect">
            <a:avLst/>
          </a:prstGeom>
        </p:spPr>
      </p:pic>
      <p:sp>
        <p:nvSpPr>
          <p:cNvPr id="4" name="Espace réservé de la date 3">
            <a:extLst>
              <a:ext uri="{FF2B5EF4-FFF2-40B4-BE49-F238E27FC236}">
                <a16:creationId xmlns:a16="http://schemas.microsoft.com/office/drawing/2014/main" id="{3106221D-1055-4C12-9D5A-0FFEDCE9BB1D}"/>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717D70FF-A5E1-4CE9-9E10-7C36B65147F5}"/>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F763EA67-5428-4EDB-AAE9-6AE80BC58D4E}"/>
              </a:ext>
            </a:extLst>
          </p:cNvPr>
          <p:cNvSpPr>
            <a:spLocks noGrp="1"/>
          </p:cNvSpPr>
          <p:nvPr>
            <p:ph type="sldNum" sz="quarter" idx="12"/>
          </p:nvPr>
        </p:nvSpPr>
        <p:spPr/>
        <p:txBody>
          <a:bodyPr/>
          <a:lstStyle/>
          <a:p>
            <a:fld id="{0A0A4CEA-42F4-4DA3-9091-0B54AF15E387}" type="slidenum">
              <a:rPr lang="fr-FR" smtClean="0"/>
              <a:t>36</a:t>
            </a:fld>
            <a:endParaRPr lang="fr-FR"/>
          </a:p>
        </p:txBody>
      </p:sp>
    </p:spTree>
    <p:extLst>
      <p:ext uri="{BB962C8B-B14F-4D97-AF65-F5344CB8AC3E}">
        <p14:creationId xmlns:p14="http://schemas.microsoft.com/office/powerpoint/2010/main" val="3651185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6AE84-047F-4384-843D-501B1424B5DB}"/>
              </a:ext>
            </a:extLst>
          </p:cNvPr>
          <p:cNvSpPr>
            <a:spLocks noGrp="1"/>
          </p:cNvSpPr>
          <p:nvPr>
            <p:ph type="title"/>
          </p:nvPr>
        </p:nvSpPr>
        <p:spPr/>
        <p:txBody>
          <a:bodyPr/>
          <a:lstStyle/>
          <a:p>
            <a:endParaRPr lang="fr-FR"/>
          </a:p>
        </p:txBody>
      </p:sp>
      <p:sp>
        <p:nvSpPr>
          <p:cNvPr id="4" name="Espace réservé de la date 3">
            <a:extLst>
              <a:ext uri="{FF2B5EF4-FFF2-40B4-BE49-F238E27FC236}">
                <a16:creationId xmlns:a16="http://schemas.microsoft.com/office/drawing/2014/main" id="{0654FDFD-950E-4E6C-87CC-00CC4BB02E08}"/>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A30C2F0B-F273-4A71-9746-5DE2D17F8E50}"/>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45DD96E2-94B5-4723-93D7-514218577D45}"/>
              </a:ext>
            </a:extLst>
          </p:cNvPr>
          <p:cNvSpPr>
            <a:spLocks noGrp="1"/>
          </p:cNvSpPr>
          <p:nvPr>
            <p:ph type="sldNum" sz="quarter" idx="12"/>
          </p:nvPr>
        </p:nvSpPr>
        <p:spPr/>
        <p:txBody>
          <a:bodyPr/>
          <a:lstStyle/>
          <a:p>
            <a:fld id="{0A0A4CEA-42F4-4DA3-9091-0B54AF15E387}" type="slidenum">
              <a:rPr lang="fr-FR" smtClean="0"/>
              <a:t>37</a:t>
            </a:fld>
            <a:endParaRPr lang="fr-FR"/>
          </a:p>
        </p:txBody>
      </p:sp>
      <p:graphicFrame>
        <p:nvGraphicFramePr>
          <p:cNvPr id="7" name="Espace réservé du contenu 6">
            <a:extLst>
              <a:ext uri="{FF2B5EF4-FFF2-40B4-BE49-F238E27FC236}">
                <a16:creationId xmlns:a16="http://schemas.microsoft.com/office/drawing/2014/main" id="{6C06BD60-0F98-4CF1-9D2A-E5112576C20A}"/>
              </a:ext>
            </a:extLst>
          </p:cNvPr>
          <p:cNvGraphicFramePr>
            <a:graphicFrameLocks noGrp="1" noChangeAspect="1"/>
          </p:cNvGraphicFramePr>
          <p:nvPr>
            <p:ph idx="1"/>
            <p:extLst/>
          </p:nvPr>
        </p:nvGraphicFramePr>
        <p:xfrm>
          <a:off x="838200" y="2682875"/>
          <a:ext cx="10515600" cy="2635250"/>
        </p:xfrm>
        <a:graphic>
          <a:graphicData uri="http://schemas.openxmlformats.org/presentationml/2006/ole">
            <mc:AlternateContent xmlns:mc="http://schemas.openxmlformats.org/markup-compatibility/2006">
              <mc:Choice xmlns:v="urn:schemas-microsoft-com:vml" Requires="v">
                <p:oleObj spid="_x0000_s1026" name="Objet d’environnement du Gestionnaire de liaisons" showAsIcon="1" r:id="rId3" imgW="2064843" imgH="517956" progId="Package">
                  <p:embed/>
                </p:oleObj>
              </mc:Choice>
              <mc:Fallback>
                <p:oleObj name="Objet d’environnement du Gestionnaire de liaisons" showAsIcon="1" r:id="rId3" imgW="2064843" imgH="517956" progId="Package">
                  <p:embed/>
                  <p:pic>
                    <p:nvPicPr>
                      <p:cNvPr id="7" name="Espace réservé du contenu 6">
                        <a:extLst>
                          <a:ext uri="{FF2B5EF4-FFF2-40B4-BE49-F238E27FC236}">
                            <a16:creationId xmlns:a16="http://schemas.microsoft.com/office/drawing/2014/main" id="{6C06BD60-0F98-4CF1-9D2A-E5112576C20A}"/>
                          </a:ext>
                        </a:extLst>
                      </p:cNvPr>
                      <p:cNvPicPr/>
                      <p:nvPr/>
                    </p:nvPicPr>
                    <p:blipFill>
                      <a:blip r:embed="rId4"/>
                      <a:stretch>
                        <a:fillRect/>
                      </a:stretch>
                    </p:blipFill>
                    <p:spPr>
                      <a:xfrm>
                        <a:off x="838200" y="2682875"/>
                        <a:ext cx="10515600" cy="2635250"/>
                      </a:xfrm>
                      <a:prstGeom prst="rect">
                        <a:avLst/>
                      </a:prstGeom>
                    </p:spPr>
                  </p:pic>
                </p:oleObj>
              </mc:Fallback>
            </mc:AlternateContent>
          </a:graphicData>
        </a:graphic>
      </p:graphicFrame>
      <p:pic>
        <p:nvPicPr>
          <p:cNvPr id="8" name="Image 7">
            <a:extLst>
              <a:ext uri="{FF2B5EF4-FFF2-40B4-BE49-F238E27FC236}">
                <a16:creationId xmlns:a16="http://schemas.microsoft.com/office/drawing/2014/main" id="{54BDDA72-70E1-42FF-BFC4-0413FF477687}"/>
              </a:ext>
            </a:extLst>
          </p:cNvPr>
          <p:cNvPicPr>
            <a:picLocks noChangeAspect="1"/>
          </p:cNvPicPr>
          <p:nvPr/>
        </p:nvPicPr>
        <p:blipFill>
          <a:blip r:embed="rId5"/>
          <a:stretch>
            <a:fillRect/>
          </a:stretch>
        </p:blipFill>
        <p:spPr>
          <a:xfrm>
            <a:off x="1535837" y="365125"/>
            <a:ext cx="8808313" cy="5876403"/>
          </a:xfrm>
          <a:prstGeom prst="rect">
            <a:avLst/>
          </a:prstGeom>
        </p:spPr>
      </p:pic>
    </p:spTree>
    <p:extLst>
      <p:ext uri="{BB962C8B-B14F-4D97-AF65-F5344CB8AC3E}">
        <p14:creationId xmlns:p14="http://schemas.microsoft.com/office/powerpoint/2010/main" val="3338019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760CA1-A657-4530-83FF-DF7F7105DE62}"/>
              </a:ext>
            </a:extLst>
          </p:cNvPr>
          <p:cNvSpPr>
            <a:spLocks noGrp="1"/>
          </p:cNvSpPr>
          <p:nvPr>
            <p:ph type="title"/>
          </p:nvPr>
        </p:nvSpPr>
        <p:spPr/>
        <p:txBody>
          <a:bodyPr/>
          <a:lstStyle/>
          <a:p>
            <a:endParaRPr lang="fr-FR"/>
          </a:p>
        </p:txBody>
      </p:sp>
      <p:pic>
        <p:nvPicPr>
          <p:cNvPr id="8" name="Espace réservé du contenu 7">
            <a:extLst>
              <a:ext uri="{FF2B5EF4-FFF2-40B4-BE49-F238E27FC236}">
                <a16:creationId xmlns:a16="http://schemas.microsoft.com/office/drawing/2014/main" id="{EDADFC5E-F01B-4DE5-AEA4-40DEB1323C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726" y="656947"/>
            <a:ext cx="9095655" cy="5395728"/>
          </a:xfrm>
        </p:spPr>
      </p:pic>
      <p:sp>
        <p:nvSpPr>
          <p:cNvPr id="4" name="Espace réservé de la date 3">
            <a:extLst>
              <a:ext uri="{FF2B5EF4-FFF2-40B4-BE49-F238E27FC236}">
                <a16:creationId xmlns:a16="http://schemas.microsoft.com/office/drawing/2014/main" id="{6E2B9C16-73FA-4118-8ED2-7B882C69A956}"/>
              </a:ext>
            </a:extLst>
          </p:cNvPr>
          <p:cNvSpPr>
            <a:spLocks noGrp="1"/>
          </p:cNvSpPr>
          <p:nvPr>
            <p:ph type="dt" sz="half" idx="10"/>
          </p:nvPr>
        </p:nvSpPr>
        <p:spPr/>
        <p:txBody>
          <a:bodyPr/>
          <a:lstStyle/>
          <a:p>
            <a:fld id="{1FA1CC40-476F-49C1-A9A7-90896FF495B9}" type="datetime1">
              <a:rPr lang="fr-FR" smtClean="0"/>
              <a:t>24/11/2024</a:t>
            </a:fld>
            <a:endParaRPr lang="fr-FR"/>
          </a:p>
        </p:txBody>
      </p:sp>
      <p:sp>
        <p:nvSpPr>
          <p:cNvPr id="5" name="Espace réservé du pied de page 4">
            <a:extLst>
              <a:ext uri="{FF2B5EF4-FFF2-40B4-BE49-F238E27FC236}">
                <a16:creationId xmlns:a16="http://schemas.microsoft.com/office/drawing/2014/main" id="{0CAE4A97-835D-4609-9254-F3F19F952436}"/>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BA0C12E6-3F97-4452-96DB-20EA1E9BAC7D}"/>
              </a:ext>
            </a:extLst>
          </p:cNvPr>
          <p:cNvSpPr>
            <a:spLocks noGrp="1"/>
          </p:cNvSpPr>
          <p:nvPr>
            <p:ph type="sldNum" sz="quarter" idx="12"/>
          </p:nvPr>
        </p:nvSpPr>
        <p:spPr/>
        <p:txBody>
          <a:bodyPr/>
          <a:lstStyle/>
          <a:p>
            <a:fld id="{0A0A4CEA-42F4-4DA3-9091-0B54AF15E387}" type="slidenum">
              <a:rPr lang="fr-FR" smtClean="0"/>
              <a:t>38</a:t>
            </a:fld>
            <a:endParaRPr lang="fr-FR"/>
          </a:p>
        </p:txBody>
      </p:sp>
    </p:spTree>
    <p:extLst>
      <p:ext uri="{BB962C8B-B14F-4D97-AF65-F5344CB8AC3E}">
        <p14:creationId xmlns:p14="http://schemas.microsoft.com/office/powerpoint/2010/main" val="819432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re 1"/>
          <p:cNvSpPr>
            <a:spLocks noGrp="1"/>
          </p:cNvSpPr>
          <p:nvPr>
            <p:ph type="title"/>
          </p:nvPr>
        </p:nvSpPr>
        <p:spPr>
          <a:xfrm>
            <a:off x="584201" y="143454"/>
            <a:ext cx="11353800" cy="700088"/>
          </a:xfrm>
        </p:spPr>
        <p:txBody>
          <a:bodyPr>
            <a:normAutofit/>
          </a:bodyPr>
          <a:lstStyle/>
          <a:p>
            <a:pPr algn="ctr"/>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POUR APPROFONDIR LE SUJET. Vous avez des devoirs!</a:t>
            </a:r>
          </a:p>
        </p:txBody>
      </p:sp>
      <p:sp>
        <p:nvSpPr>
          <p:cNvPr id="38915" name="Espace réservé du contenu 2"/>
          <p:cNvSpPr>
            <a:spLocks noGrp="1"/>
          </p:cNvSpPr>
          <p:nvPr>
            <p:ph idx="1"/>
          </p:nvPr>
        </p:nvSpPr>
        <p:spPr>
          <a:xfrm>
            <a:off x="1524000" y="1787618"/>
            <a:ext cx="4114800" cy="3402300"/>
          </a:xfrm>
        </p:spPr>
        <p:txBody>
          <a:bodyPr>
            <a:normAutofit fontScale="70000" lnSpcReduction="20000"/>
          </a:bodyPr>
          <a:lstStyle/>
          <a:p>
            <a:pPr marL="0" indent="0">
              <a:buNone/>
            </a:pPr>
            <a:r>
              <a:rPr lang="fr-FR" altLang="fr-FR" dirty="0">
                <a:latin typeface="Times New Roman" panose="02020603050405020304" pitchFamily="18" charset="0"/>
                <a:cs typeface="Times New Roman" panose="02020603050405020304" pitchFamily="18" charset="0"/>
              </a:rPr>
              <a:t>« A voix haute », 2016 = </a:t>
            </a:r>
            <a:r>
              <a:rPr lang="fr-FR" altLang="fr-FR" dirty="0">
                <a:solidFill>
                  <a:srgbClr val="C00000"/>
                </a:solidFill>
                <a:latin typeface="Times New Roman" panose="02020603050405020304" pitchFamily="18" charset="0"/>
                <a:cs typeface="Times New Roman" panose="02020603050405020304" pitchFamily="18" charset="0"/>
              </a:rPr>
              <a:t>à voir obligatoirement pour fin novembre = Classe Teams</a:t>
            </a:r>
          </a:p>
          <a:p>
            <a:pPr marL="0" indent="0">
              <a:buNone/>
            </a:pPr>
            <a:r>
              <a:rPr lang="fr-FR" altLang="fr-FR" dirty="0">
                <a:solidFill>
                  <a:srgbClr val="C00000"/>
                </a:solidFill>
                <a:latin typeface="Times New Roman" panose="02020603050405020304" pitchFamily="18" charset="0"/>
                <a:cs typeface="Times New Roman" panose="02020603050405020304" pitchFamily="18" charset="0"/>
              </a:rPr>
              <a:t>Bibliographie: </a:t>
            </a:r>
          </a:p>
          <a:p>
            <a:pPr>
              <a:buFontTx/>
              <a:buChar char="-"/>
            </a:pPr>
            <a:r>
              <a:rPr lang="fr-FR" b="1" dirty="0"/>
              <a:t>Clément </a:t>
            </a:r>
            <a:r>
              <a:rPr lang="fr-FR" b="1" dirty="0" err="1"/>
              <a:t>Viktorovitch</a:t>
            </a:r>
            <a:r>
              <a:rPr lang="fr-FR" b="1" dirty="0"/>
              <a:t>, </a:t>
            </a:r>
            <a:r>
              <a:rPr lang="fr-FR" i="1" dirty="0"/>
              <a:t>Le Pouvoir rhétorique. Apprendre à convaincre et à décrypter les discours</a:t>
            </a:r>
            <a:r>
              <a:rPr lang="fr-FR" dirty="0"/>
              <a:t>, Seuil, 2021</a:t>
            </a:r>
            <a:r>
              <a:rPr lang="fr-FR" altLang="fr-FR" dirty="0">
                <a:solidFill>
                  <a:srgbClr val="C00000"/>
                </a:solidFill>
                <a:latin typeface="Times New Roman" panose="02020603050405020304" pitchFamily="18" charset="0"/>
                <a:cs typeface="Times New Roman" panose="02020603050405020304" pitchFamily="18" charset="0"/>
              </a:rPr>
              <a:t> </a:t>
            </a:r>
          </a:p>
          <a:p>
            <a:pPr>
              <a:buFontTx/>
              <a:buChar char="-"/>
            </a:pPr>
            <a:r>
              <a:rPr lang="fr-FR" altLang="fr-FR" b="1" dirty="0">
                <a:cs typeface="Times New Roman" panose="02020603050405020304" pitchFamily="18" charset="0"/>
              </a:rPr>
              <a:t>Bertrand Périer, </a:t>
            </a:r>
            <a:r>
              <a:rPr lang="fr-FR" altLang="fr-FR" i="1" dirty="0">
                <a:cs typeface="Times New Roman" panose="02020603050405020304" pitchFamily="18" charset="0"/>
              </a:rPr>
              <a:t>La parole est un sport de combat</a:t>
            </a:r>
            <a:r>
              <a:rPr lang="fr-FR" altLang="fr-FR" b="1" dirty="0">
                <a:cs typeface="Times New Roman" panose="02020603050405020304" pitchFamily="18" charset="0"/>
              </a:rPr>
              <a:t>, </a:t>
            </a:r>
            <a:r>
              <a:rPr lang="fr-FR" altLang="fr-FR" dirty="0">
                <a:cs typeface="Times New Roman" panose="02020603050405020304" pitchFamily="18" charset="0"/>
              </a:rPr>
              <a:t>JC Lattès, 2017</a:t>
            </a:r>
          </a:p>
          <a:p>
            <a:pPr>
              <a:buFontTx/>
              <a:buChar char="-"/>
            </a:pPr>
            <a:r>
              <a:rPr lang="fr-FR" altLang="fr-FR" dirty="0">
                <a:cs typeface="Times New Roman" panose="02020603050405020304" pitchFamily="18" charset="0"/>
              </a:rPr>
              <a:t>Etc….Documentez-vous, inspirez-vous!</a:t>
            </a:r>
          </a:p>
          <a:p>
            <a:pPr>
              <a:buFontTx/>
              <a:buChar char="-"/>
            </a:pPr>
            <a:endParaRPr lang="fr-FR" altLang="fr-FR" dirty="0">
              <a:solidFill>
                <a:srgbClr val="C00000"/>
              </a:solidFill>
              <a:latin typeface="Times New Roman" panose="02020603050405020304" pitchFamily="18" charset="0"/>
              <a:cs typeface="Times New Roman" panose="02020603050405020304" pitchFamily="18" charset="0"/>
            </a:endParaRPr>
          </a:p>
          <a:p>
            <a:pPr>
              <a:buFontTx/>
              <a:buChar char="-"/>
            </a:pPr>
            <a:endParaRPr lang="fr-FR" altLang="fr-FR" dirty="0">
              <a:solidFill>
                <a:srgbClr val="C00000"/>
              </a:solidFill>
              <a:latin typeface="Times New Roman" panose="02020603050405020304" pitchFamily="18" charset="0"/>
              <a:cs typeface="Times New Roman" panose="02020603050405020304" pitchFamily="18" charset="0"/>
            </a:endParaRPr>
          </a:p>
          <a:p>
            <a:pPr marL="0" indent="0">
              <a:buNone/>
            </a:pPr>
            <a:endParaRPr lang="fr-FR" altLang="fr-FR" dirty="0">
              <a:solidFill>
                <a:srgbClr val="C00000"/>
              </a:solidFill>
              <a:latin typeface="Times New Roman" panose="02020603050405020304" pitchFamily="18" charset="0"/>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pPr>
              <a:defRPr/>
            </a:pPr>
            <a:r>
              <a:rPr lang="fr-FR" dirty="0"/>
              <a:t>Département Relations Humaines</a:t>
            </a:r>
          </a:p>
        </p:txBody>
      </p:sp>
      <p:sp>
        <p:nvSpPr>
          <p:cNvPr id="3891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DDF1FF-31CE-4B3F-9955-BFF9EFD1F10B}" type="slidenum">
              <a:rPr lang="fr-FR" altLang="fr-FR" sz="1200">
                <a:solidFill>
                  <a:srgbClr val="D38E27"/>
                </a:solidFill>
                <a:latin typeface="Franklin Gothic Book" panose="020B0503020102020204" pitchFamily="34" charset="0"/>
              </a:rPr>
              <a:pPr>
                <a:spcBef>
                  <a:spcPct val="0"/>
                </a:spcBef>
                <a:buFontTx/>
                <a:buNone/>
              </a:pPr>
              <a:t>39</a:t>
            </a:fld>
            <a:endParaRPr lang="fr-FR" altLang="fr-FR" sz="1200">
              <a:solidFill>
                <a:srgbClr val="D38E27"/>
              </a:solidFill>
              <a:latin typeface="Franklin Gothic Book" panose="020B0503020102020204" pitchFamily="34" charset="0"/>
            </a:endParaRPr>
          </a:p>
        </p:txBody>
      </p:sp>
      <p:sp>
        <p:nvSpPr>
          <p:cNvPr id="38918" name="AutoShape 2" descr="Résultat de recherche d'images pour &quot;a voix haute&quot;"/>
          <p:cNvSpPr>
            <a:spLocks noChangeAspect="1" noChangeArrowheads="1"/>
          </p:cNvSpPr>
          <p:nvPr/>
        </p:nvSpPr>
        <p:spPr bwMode="auto">
          <a:xfrm>
            <a:off x="1679576" y="-2887663"/>
            <a:ext cx="4429125" cy="601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sp>
        <p:nvSpPr>
          <p:cNvPr id="38919" name="AutoShape 4" descr="Résultat de recherche d'images pour &quot;a voix haute&quot;"/>
          <p:cNvSpPr>
            <a:spLocks noChangeAspect="1" noChangeArrowheads="1"/>
          </p:cNvSpPr>
          <p:nvPr/>
        </p:nvSpPr>
        <p:spPr bwMode="auto">
          <a:xfrm>
            <a:off x="1831976" y="-2735263"/>
            <a:ext cx="4429125" cy="601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pic>
        <p:nvPicPr>
          <p:cNvPr id="38920" name="Picture 6" descr="Résultat de recherche d'images pour &quot;a voix haute&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1" y="1432014"/>
            <a:ext cx="3336636" cy="425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B4D39B9F-60A8-4629-B4B1-9C0C31E576CC}" type="datetime1">
              <a:rPr lang="fr-FR"/>
              <a:pPr>
                <a:defRPr/>
              </a:pPr>
              <a:t>24/11/2024</a:t>
            </a:fld>
            <a:endParaRPr lang="fr-FR" dirty="0"/>
          </a:p>
        </p:txBody>
      </p:sp>
      <p:pic>
        <p:nvPicPr>
          <p:cNvPr id="11" name="Image 10"/>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813120172"/>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13F145-8C06-41B4-A7F2-8B9CE2801E3F}"/>
              </a:ext>
            </a:extLst>
          </p:cNvPr>
          <p:cNvSpPr>
            <a:spLocks noGrp="1"/>
          </p:cNvSpPr>
          <p:nvPr>
            <p:ph type="title"/>
          </p:nvPr>
        </p:nvSpPr>
        <p:spPr/>
        <p:txBody>
          <a:bodyPr>
            <a:normAutofit/>
          </a:bodyPr>
          <a:lstStyle/>
          <a:p>
            <a:r>
              <a:rPr lang="fr-FR" sz="4000" dirty="0"/>
              <a:t>Pourquoi ce module? </a:t>
            </a:r>
          </a:p>
        </p:txBody>
      </p:sp>
      <p:sp>
        <p:nvSpPr>
          <p:cNvPr id="3" name="Espace réservé du contenu 2">
            <a:extLst>
              <a:ext uri="{FF2B5EF4-FFF2-40B4-BE49-F238E27FC236}">
                <a16:creationId xmlns:a16="http://schemas.microsoft.com/office/drawing/2014/main" id="{BBA90608-D365-4E76-BD03-0CF9A5A55F9C}"/>
              </a:ext>
            </a:extLst>
          </p:cNvPr>
          <p:cNvSpPr>
            <a:spLocks noGrp="1"/>
          </p:cNvSpPr>
          <p:nvPr>
            <p:ph idx="1"/>
          </p:nvPr>
        </p:nvSpPr>
        <p:spPr>
          <a:xfrm>
            <a:off x="485775" y="1616075"/>
            <a:ext cx="11068050" cy="4351338"/>
          </a:xfrm>
        </p:spPr>
        <p:txBody>
          <a:bodyPr>
            <a:normAutofit lnSpcReduction="10000"/>
          </a:bodyPr>
          <a:lstStyle/>
          <a:p>
            <a:pPr algn="just"/>
            <a:r>
              <a:rPr lang="fr-FR" dirty="0"/>
              <a:t>H. Cross (1885-1959), ingénieur et professeur d’université </a:t>
            </a:r>
            <a:r>
              <a:rPr lang="fr-FR" i="1" dirty="0"/>
              <a:t>Engineering and Ivory Towers</a:t>
            </a:r>
            <a:r>
              <a:rPr lang="fr-FR" dirty="0"/>
              <a:t>, soutient que </a:t>
            </a:r>
            <a:r>
              <a:rPr lang="fr-FR" b="1" dirty="0">
                <a:solidFill>
                  <a:schemeClr val="accent5">
                    <a:lumMod val="75000"/>
                  </a:schemeClr>
                </a:solidFill>
              </a:rPr>
              <a:t>les ingénieurs ne sont pas principalement des scientifiques</a:t>
            </a:r>
            <a:r>
              <a:rPr lang="fr-FR" dirty="0"/>
              <a:t> :</a:t>
            </a:r>
          </a:p>
          <a:p>
            <a:pPr algn="just"/>
            <a:r>
              <a:rPr lang="fr-FR" dirty="0"/>
              <a:t>    </a:t>
            </a:r>
            <a:r>
              <a:rPr lang="fr-FR" b="1" dirty="0">
                <a:solidFill>
                  <a:schemeClr val="accent5">
                    <a:lumMod val="75000"/>
                  </a:schemeClr>
                </a:solidFill>
              </a:rPr>
              <a:t>« S’ils devaient être classés, ils devraient être considérés davantage comme des humanistes que comme des scientifiques. Ceux qui dédient leur vie à l’ingénierie se sentent probablement en contact avec presque toutes les sphères de l’activité humaine. Ils doivent non seulement prendre des décisions importantes sur la conception mécanique d’ensemble de structures et de machines, mais ils sont aussi confrontés aux problèmes des réactions humaines, de la communication, de l’environnement et constamment impliqués dans des problèmes juridiques, économiques et sociologiques. » </a:t>
            </a:r>
          </a:p>
          <a:p>
            <a:endParaRPr lang="fr-FR" dirty="0"/>
          </a:p>
        </p:txBody>
      </p:sp>
      <p:sp>
        <p:nvSpPr>
          <p:cNvPr id="4" name="Espace réservé du pied de page 3">
            <a:extLst>
              <a:ext uri="{FF2B5EF4-FFF2-40B4-BE49-F238E27FC236}">
                <a16:creationId xmlns:a16="http://schemas.microsoft.com/office/drawing/2014/main" id="{2BCBF11E-8219-46A0-BD5C-036763C7A0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1B37AAAF-B180-4852-8FF2-21D94DA6E3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95215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18907-44B1-472C-AC97-EEB0B78A0D54}"/>
              </a:ext>
            </a:extLst>
          </p:cNvPr>
          <p:cNvSpPr>
            <a:spLocks noGrp="1"/>
          </p:cNvSpPr>
          <p:nvPr>
            <p:ph type="title"/>
          </p:nvPr>
        </p:nvSpPr>
        <p:spPr/>
        <p:txBody>
          <a:bodyPr>
            <a:normAutofit/>
          </a:bodyPr>
          <a:lstStyle/>
          <a:p>
            <a:r>
              <a:rPr lang="fr-FR" sz="4000" dirty="0"/>
              <a:t>L’ingénieur: un expert technique?  </a:t>
            </a:r>
          </a:p>
        </p:txBody>
      </p:sp>
      <p:pic>
        <p:nvPicPr>
          <p:cNvPr id="7" name="Espace réservé du contenu 6">
            <a:extLst>
              <a:ext uri="{FF2B5EF4-FFF2-40B4-BE49-F238E27FC236}">
                <a16:creationId xmlns:a16="http://schemas.microsoft.com/office/drawing/2014/main" id="{84903BAA-533B-4A2E-912F-8A5E00E1228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84169" y="365125"/>
            <a:ext cx="1298031" cy="1203325"/>
          </a:xfrm>
        </p:spPr>
      </p:pic>
      <p:sp>
        <p:nvSpPr>
          <p:cNvPr id="4" name="Espace réservé du pied de page 3">
            <a:extLst>
              <a:ext uri="{FF2B5EF4-FFF2-40B4-BE49-F238E27FC236}">
                <a16:creationId xmlns:a16="http://schemas.microsoft.com/office/drawing/2014/main" id="{1E1054FC-9AA4-4637-9970-58CC7D7706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AB7B6C1F-C173-42FA-A7DC-50A3BD349D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9" name="ZoneTexte 8">
            <a:extLst>
              <a:ext uri="{FF2B5EF4-FFF2-40B4-BE49-F238E27FC236}">
                <a16:creationId xmlns:a16="http://schemas.microsoft.com/office/drawing/2014/main" id="{7F447A15-53C2-4A4A-B395-D1EBEE01C22D}"/>
              </a:ext>
            </a:extLst>
          </p:cNvPr>
          <p:cNvSpPr txBox="1"/>
          <p:nvPr/>
        </p:nvSpPr>
        <p:spPr>
          <a:xfrm>
            <a:off x="522118" y="5494412"/>
            <a:ext cx="8963025" cy="954107"/>
          </a:xfrm>
          <a:prstGeom prst="rect">
            <a:avLst/>
          </a:prstGeom>
          <a:noFill/>
        </p:spPr>
        <p:txBody>
          <a:bodyPr wrap="square" rtlCol="0">
            <a:spAutoFit/>
          </a:bodyPr>
          <a:lstStyle/>
          <a:p>
            <a:r>
              <a:rPr lang="fr-FR" sz="2800" dirty="0">
                <a:solidFill>
                  <a:schemeClr val="accent5">
                    <a:lumMod val="75000"/>
                  </a:schemeClr>
                </a:solidFill>
              </a:rPr>
              <a:t>Mais aussi (surtout?) un grand communicant et un individu imbriqué dans un panel d’interactions humaines ! </a:t>
            </a:r>
          </a:p>
        </p:txBody>
      </p:sp>
      <p:sp>
        <p:nvSpPr>
          <p:cNvPr id="10" name="Rectangle 9">
            <a:extLst>
              <a:ext uri="{FF2B5EF4-FFF2-40B4-BE49-F238E27FC236}">
                <a16:creationId xmlns:a16="http://schemas.microsoft.com/office/drawing/2014/main" id="{4AA62669-FDA7-4C23-A996-AA379C0F9AF5}"/>
              </a:ext>
            </a:extLst>
          </p:cNvPr>
          <p:cNvSpPr/>
          <p:nvPr/>
        </p:nvSpPr>
        <p:spPr>
          <a:xfrm>
            <a:off x="5519936" y="2150770"/>
            <a:ext cx="3657600" cy="2677656"/>
          </a:xfrm>
          <a:prstGeom prst="rect">
            <a:avLst/>
          </a:prstGeom>
        </p:spPr>
        <p:txBody>
          <a:bodyPr wrap="square">
            <a:spAutoFit/>
          </a:bodyPr>
          <a:lstStyle/>
          <a:p>
            <a:r>
              <a:rPr lang="fr-FR" sz="2400" dirty="0"/>
              <a:t>Prédominance des formes verbales et écrites  de la communication en entreprise: 78% du temps et 67% des activités des cadres. Et de plus en plus…..</a:t>
            </a:r>
          </a:p>
        </p:txBody>
      </p:sp>
      <p:pic>
        <p:nvPicPr>
          <p:cNvPr id="11" name="Picture 2" descr="http://ecx.images-amazon.com/images/I/513PY4QSW7L._SL500_AA300_.jpg">
            <a:extLst>
              <a:ext uri="{FF2B5EF4-FFF2-40B4-BE49-F238E27FC236}">
                <a16:creationId xmlns:a16="http://schemas.microsoft.com/office/drawing/2014/main" id="{3F210AE3-8D0A-434E-90DB-E4E274AB3136}"/>
              </a:ext>
            </a:extLst>
          </p:cNvPr>
          <p:cNvPicPr>
            <a:picLocks noChangeAspect="1" noChangeArrowheads="1"/>
          </p:cNvPicPr>
          <p:nvPr/>
        </p:nvPicPr>
        <p:blipFill>
          <a:blip r:embed="rId4" cstate="print"/>
          <a:srcRect/>
          <a:stretch>
            <a:fillRect/>
          </a:stretch>
        </p:blipFill>
        <p:spPr bwMode="auto">
          <a:xfrm>
            <a:off x="1703512" y="1484784"/>
            <a:ext cx="3816424" cy="4009628"/>
          </a:xfrm>
          <a:prstGeom prst="rect">
            <a:avLst/>
          </a:prstGeom>
          <a:noFill/>
        </p:spPr>
      </p:pic>
    </p:spTree>
    <p:extLst>
      <p:ext uri="{BB962C8B-B14F-4D97-AF65-F5344CB8AC3E}">
        <p14:creationId xmlns:p14="http://schemas.microsoft.com/office/powerpoint/2010/main" val="2900926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C3C499-C8F6-4AB3-A350-2B45B08F7445}"/>
              </a:ext>
            </a:extLst>
          </p:cNvPr>
          <p:cNvSpPr>
            <a:spLocks noGrp="1"/>
          </p:cNvSpPr>
          <p:nvPr>
            <p:ph type="title"/>
          </p:nvPr>
        </p:nvSpPr>
        <p:spPr>
          <a:xfrm>
            <a:off x="1562100" y="1133474"/>
            <a:ext cx="10515600" cy="557213"/>
          </a:xfrm>
        </p:spPr>
        <p:txBody>
          <a:bodyPr>
            <a:normAutofit fontScale="90000"/>
          </a:bodyPr>
          <a:lstStyle/>
          <a:p>
            <a:r>
              <a:rPr lang="fr-FR" sz="4000" dirty="0"/>
              <a:t>Conséquence: prise de conscience et changement de mentalités dans les grandes écoles: formation, CTI=recrudescence des Humanités</a:t>
            </a:r>
            <a:br>
              <a:rPr lang="fr-FR" sz="2400" dirty="0"/>
            </a:br>
            <a:endParaRPr lang="fr-FR" sz="2400" dirty="0"/>
          </a:p>
        </p:txBody>
      </p:sp>
      <p:sp>
        <p:nvSpPr>
          <p:cNvPr id="3" name="Espace réservé du contenu 2">
            <a:extLst>
              <a:ext uri="{FF2B5EF4-FFF2-40B4-BE49-F238E27FC236}">
                <a16:creationId xmlns:a16="http://schemas.microsoft.com/office/drawing/2014/main" id="{83B4F268-7E0A-4517-8DB1-CAF8E720D835}"/>
              </a:ext>
            </a:extLst>
          </p:cNvPr>
          <p:cNvSpPr>
            <a:spLocks noGrp="1"/>
          </p:cNvSpPr>
          <p:nvPr>
            <p:ph idx="1"/>
          </p:nvPr>
        </p:nvSpPr>
        <p:spPr>
          <a:xfrm>
            <a:off x="314324" y="5445919"/>
            <a:ext cx="10372725" cy="557213"/>
          </a:xfrm>
        </p:spPr>
        <p:txBody>
          <a:bodyPr>
            <a:normAutofit fontScale="70000" lnSpcReduction="20000"/>
          </a:bodyPr>
          <a:lstStyle/>
          <a:p>
            <a:r>
              <a:rPr lang="fr-FR" dirty="0"/>
              <a:t>Et les Humanités, c’est notre métier! Pôle Humanités et Design et département Relations Humaines</a:t>
            </a:r>
          </a:p>
        </p:txBody>
      </p:sp>
      <p:sp>
        <p:nvSpPr>
          <p:cNvPr id="4" name="Espace réservé du pied de page 3">
            <a:extLst>
              <a:ext uri="{FF2B5EF4-FFF2-40B4-BE49-F238E27FC236}">
                <a16:creationId xmlns:a16="http://schemas.microsoft.com/office/drawing/2014/main" id="{4982FCEE-5B16-4903-A5E5-8B5716781C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E30A6F99-BAB0-45B5-B4FD-36C98F8AC2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pic>
        <p:nvPicPr>
          <p:cNvPr id="7" name="Image 6">
            <a:extLst>
              <a:ext uri="{FF2B5EF4-FFF2-40B4-BE49-F238E27FC236}">
                <a16:creationId xmlns:a16="http://schemas.microsoft.com/office/drawing/2014/main" id="{F7D9A1DD-DDB1-4AFA-8E45-11BFCBFEF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2797"/>
            <a:ext cx="12192000" cy="6096000"/>
          </a:xfrm>
          <a:prstGeom prst="rect">
            <a:avLst/>
          </a:prstGeom>
        </p:spPr>
      </p:pic>
    </p:spTree>
    <p:extLst>
      <p:ext uri="{BB962C8B-B14F-4D97-AF65-F5344CB8AC3E}">
        <p14:creationId xmlns:p14="http://schemas.microsoft.com/office/powerpoint/2010/main" val="1401834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749030"/>
            <a:ext cx="10515600" cy="486383"/>
          </a:xfrm>
        </p:spPr>
        <p:txBody>
          <a:bodyPr>
            <a:normAutofit fontScale="90000"/>
          </a:bodyPr>
          <a:lstStyle/>
          <a:p>
            <a:pPr algn="ctr"/>
            <a:r>
              <a:rPr lang="fr-FR" sz="4000" dirty="0">
                <a:solidFill>
                  <a:schemeClr val="accent5"/>
                </a:solidFill>
                <a:latin typeface="Gotham Medium"/>
                <a:cs typeface="Times New Roman" panose="02020603050405020304" pitchFamily="18" charset="0"/>
              </a:rPr>
              <a:t>Un enseignement à 3 dimensions décliné sur les 3 années du cycle ingénieur et au sein des Mastères Spécialisés</a:t>
            </a:r>
            <a:br>
              <a:rPr lang="fr-FR" sz="4000" dirty="0">
                <a:solidFill>
                  <a:schemeClr val="accent5"/>
                </a:solidFill>
                <a:latin typeface="Gotham Medium"/>
                <a:cs typeface="Times New Roman" panose="02020603050405020304" pitchFamily="18" charset="0"/>
              </a:rPr>
            </a:br>
            <a:r>
              <a:rPr lang="fr-FR" dirty="0">
                <a:solidFill>
                  <a:schemeClr val="accent5">
                    <a:lumMod val="75000"/>
                  </a:schemeClr>
                </a:solidFill>
                <a:latin typeface="Times New Roman" panose="02020603050405020304" pitchFamily="18" charset="0"/>
                <a:cs typeface="Times New Roman" panose="02020603050405020304" pitchFamily="18" charset="0"/>
              </a:rPr>
              <a:t> </a:t>
            </a:r>
          </a:p>
        </p:txBody>
      </p:sp>
      <p:graphicFrame>
        <p:nvGraphicFramePr>
          <p:cNvPr id="4" name="Espace réservé du contenu 3"/>
          <p:cNvGraphicFramePr>
            <a:graphicFrameLocks noGrp="1"/>
          </p:cNvGraphicFramePr>
          <p:nvPr>
            <p:ph idx="1"/>
            <p:extLst/>
          </p:nvPr>
        </p:nvGraphicFramePr>
        <p:xfrm>
          <a:off x="838200" y="1439694"/>
          <a:ext cx="10515600" cy="4640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ce réservé de la date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D14264F-AD31-4C08-B4A2-D0DBEDEFC8D7}"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Espace réservé du pied de page 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Départements LANGUES et RELATIONS HUMAINES</a:t>
            </a:r>
          </a:p>
        </p:txBody>
      </p:sp>
      <p:sp>
        <p:nvSpPr>
          <p:cNvPr id="8" name="Espace réservé du numéro de diapositive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0A4CEA-42F4-4DA3-9091-0B54AF15E387}"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Espace réservé du contenu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43392" y="6223187"/>
            <a:ext cx="942594" cy="498288"/>
          </a:xfrm>
          <a:prstGeom prst="rect">
            <a:avLst/>
          </a:prstGeom>
        </p:spPr>
      </p:pic>
    </p:spTree>
    <p:extLst>
      <p:ext uri="{BB962C8B-B14F-4D97-AF65-F5344CB8AC3E}">
        <p14:creationId xmlns:p14="http://schemas.microsoft.com/office/powerpoint/2010/main" val="1336628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2245704" y="213573"/>
            <a:ext cx="7706139" cy="505267"/>
          </a:xfrm>
          <a:prstGeom prst="rect">
            <a:avLst/>
          </a:prstGeom>
        </p:spPr>
        <p:txBody>
          <a:bodyPr vert="horz" wrap="square" lIns="0" tIns="12700" rIns="0" bIns="0" rtlCol="0" anchor="ctr">
            <a:spAutoFit/>
          </a:bodyPr>
          <a:lstStyle/>
          <a:p>
            <a:pPr marL="12700">
              <a:lnSpc>
                <a:spcPct val="100000"/>
              </a:lnSpc>
              <a:spcBef>
                <a:spcPts val="100"/>
              </a:spcBef>
            </a:pPr>
            <a:r>
              <a:rPr lang="fr-FR" sz="3200" spc="-240" dirty="0">
                <a:solidFill>
                  <a:schemeClr val="accent5"/>
                </a:solidFill>
                <a:latin typeface="Gotham Medium" pitchFamily="50" charset="0"/>
                <a:cs typeface="Gotham Medium" pitchFamily="50" charset="0"/>
              </a:rPr>
              <a:t>Les objectifs du département Relations humaines</a:t>
            </a:r>
            <a:endParaRPr lang="fr-FR" sz="3200" spc="-320" dirty="0">
              <a:solidFill>
                <a:schemeClr val="accent5"/>
              </a:solidFill>
              <a:latin typeface="Gotham Medium" pitchFamily="50" charset="0"/>
              <a:cs typeface="Gotham Medium" pitchFamily="50" charset="0"/>
            </a:endParaRPr>
          </a:p>
        </p:txBody>
      </p:sp>
      <p:sp>
        <p:nvSpPr>
          <p:cNvPr id="10" name="object 10"/>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marR="0" lvl="0" indent="0" algn="ctr" defTabSz="914400" rtl="0" eaLnBrk="1" fontAlgn="auto" latinLnBrk="0" hangingPunct="1">
              <a:lnSpc>
                <a:spcPct val="100000"/>
              </a:lnSpc>
              <a:spcBef>
                <a:spcPts val="40"/>
              </a:spcBef>
              <a:spcAft>
                <a:spcPts val="0"/>
              </a:spcAft>
              <a:buClrTx/>
              <a:buSzTx/>
              <a:buFontTx/>
              <a:buNone/>
              <a:tabLst/>
              <a:defRPr/>
            </a:pPr>
            <a:r>
              <a:rPr kumimoji="0" lang="fr-FR" sz="1200" b="0" i="0" u="none" strike="noStrike" kern="1200" cap="none" spc="-60" normalizeH="0" baseline="0" noProof="0">
                <a:ln>
                  <a:noFill/>
                </a:ln>
                <a:solidFill>
                  <a:srgbClr val="002060"/>
                </a:solidFill>
                <a:effectLst/>
                <a:uLnTx/>
                <a:uFillTx/>
                <a:latin typeface="Gotham Light"/>
                <a:ea typeface="+mn-ea"/>
                <a:cs typeface="+mn-cs"/>
              </a:rPr>
              <a:t>Pôle Humanités Design-Département Relations Humaines</a:t>
            </a:r>
            <a:endParaRPr kumimoji="0" sz="1200" b="0" i="0" u="none" strike="noStrike" kern="1200" cap="none" spc="-100" normalizeH="0" baseline="0" noProof="0">
              <a:ln>
                <a:noFill/>
              </a:ln>
              <a:solidFill>
                <a:srgbClr val="002060"/>
              </a:solidFill>
              <a:effectLst/>
              <a:uLnTx/>
              <a:uFillTx/>
              <a:latin typeface="Gotham Light"/>
              <a:ea typeface="+mn-ea"/>
              <a:cs typeface="+mn-cs"/>
            </a:endParaRPr>
          </a:p>
        </p:txBody>
      </p:sp>
      <p:sp>
        <p:nvSpPr>
          <p:cNvPr id="11" name="object 11"/>
          <p:cNvSpPr txBox="1">
            <a:spLocks noGrp="1"/>
          </p:cNvSpPr>
          <p:nvPr>
            <p:ph type="sldNum" sz="quarter" idx="12"/>
          </p:nvPr>
        </p:nvSpPr>
        <p:spPr>
          <a:xfrm>
            <a:off x="10134600" y="6444016"/>
            <a:ext cx="2743200" cy="189796"/>
          </a:xfrm>
          <a:prstGeom prst="rect">
            <a:avLst/>
          </a:prstGeom>
        </p:spPr>
        <p:txBody>
          <a:bodyPr vert="horz" wrap="square" lIns="0" tIns="5080" rIns="0" bIns="0" rtlCol="0" anchor="ctr">
            <a:spAutoFit/>
          </a:bodyPr>
          <a:lstStyle/>
          <a:p>
            <a:pPr marL="47625"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sz="1200" b="0" i="0" u="none" strike="noStrike" kern="1200" cap="none" spc="-120" normalizeH="0" baseline="0" noProof="0" dirty="0">
                <a:ln>
                  <a:noFill/>
                </a:ln>
                <a:solidFill>
                  <a:prstClr val="black">
                    <a:tint val="75000"/>
                  </a:prstClr>
                </a:solidFill>
                <a:effectLst/>
                <a:uLnTx/>
                <a:uFillTx/>
                <a:latin typeface="Gotham Light"/>
                <a:ea typeface="+mn-ea"/>
                <a:cs typeface="+mn-cs"/>
              </a:rPr>
              <a:pPr marL="47625" marR="0" lvl="0" indent="0" algn="r" defTabSz="914400" rtl="0" eaLnBrk="1" fontAlgn="auto" latinLnBrk="0" hangingPunct="1">
                <a:lnSpc>
                  <a:spcPct val="100000"/>
                </a:lnSpc>
                <a:spcBef>
                  <a:spcPts val="40"/>
                </a:spcBef>
                <a:spcAft>
                  <a:spcPts val="0"/>
                </a:spcAft>
                <a:buClrTx/>
                <a:buSzTx/>
                <a:buFontTx/>
                <a:buNone/>
                <a:tabLst/>
                <a:defRPr/>
              </a:pPr>
              <a:t>8</a:t>
            </a:fld>
            <a:endParaRPr kumimoji="0" sz="1200" b="0" i="0" u="none" strike="noStrike" kern="1200" cap="none" spc="-120" normalizeH="0" baseline="0" noProof="0">
              <a:ln>
                <a:noFill/>
              </a:ln>
              <a:solidFill>
                <a:prstClr val="black">
                  <a:tint val="75000"/>
                </a:prstClr>
              </a:solidFill>
              <a:effectLst/>
              <a:uLnTx/>
              <a:uFillTx/>
              <a:latin typeface="Gotham Light"/>
              <a:ea typeface="+mn-ea"/>
              <a:cs typeface="+mn-cs"/>
            </a:endParaRPr>
          </a:p>
        </p:txBody>
      </p:sp>
      <p:sp>
        <p:nvSpPr>
          <p:cNvPr id="8" name="object 8"/>
          <p:cNvSpPr txBox="1"/>
          <p:nvPr/>
        </p:nvSpPr>
        <p:spPr>
          <a:xfrm>
            <a:off x="381000" y="1598708"/>
            <a:ext cx="11125200" cy="1485600"/>
          </a:xfrm>
          <a:prstGeom prst="rect">
            <a:avLst/>
          </a:prstGeom>
        </p:spPr>
        <p:txBody>
          <a:bodyPr vert="horz" wrap="square" lIns="0" tIns="12700" rIns="0" bIns="0" rtlCol="0">
            <a:spAutoFit/>
          </a:bodyPr>
          <a:lstStyle/>
          <a:p>
            <a:pPr marL="12700" marR="5080" lvl="0" indent="0" algn="ctr"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Développer</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0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vos</a:t>
            </a:r>
            <a:r>
              <a:rPr kumimoji="0" sz="2400" b="0" i="0" u="none" strike="noStrike" kern="1200" cap="none" spc="-10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compétences</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personnelles</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14"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pour </a:t>
            </a:r>
            <a:r>
              <a:rPr kumimoji="0" sz="2400" b="0" i="0" u="none" strike="noStrike" kern="1200" cap="none" spc="-9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optimiser</a:t>
            </a:r>
            <a:r>
              <a:rPr kumimoji="0" sz="2400" b="0" i="0" u="none" strike="noStrike" kern="1200" cap="none" spc="-9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0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vos</a:t>
            </a:r>
            <a:r>
              <a:rPr kumimoji="0" sz="2400" b="0" i="0" u="none" strike="noStrike" kern="1200" cap="none" spc="-10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14"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performances</a:t>
            </a:r>
            <a:r>
              <a:rPr kumimoji="0" sz="24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professionnelles</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a:t>
            </a:r>
            <a:endParaRPr kumimoji="0" sz="24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24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417830" marR="410209" lvl="0" indent="0" algn="ctr" defTabSz="914400" rtl="0" eaLnBrk="1" fontAlgn="auto" latinLnBrk="0" hangingPunct="1">
              <a:lnSpc>
                <a:spcPct val="100800"/>
              </a:lnSpc>
              <a:spcBef>
                <a:spcPts val="0"/>
              </a:spcBef>
              <a:spcAft>
                <a:spcPts val="0"/>
              </a:spcAft>
              <a:buClrTx/>
              <a:buSzTx/>
              <a:buFontTx/>
              <a:buNone/>
              <a:tabLst/>
              <a:defRPr/>
            </a:pPr>
            <a:r>
              <a:rPr kumimoji="0" sz="2400" b="1" i="1" u="none" strike="noStrike" kern="1200" cap="none" spc="-2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A </a:t>
            </a:r>
            <a:r>
              <a:rPr kumimoji="0" sz="2400" b="1" i="1" u="none" strike="noStrike" kern="1200" cap="none" spc="-4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compétences</a:t>
            </a:r>
            <a:r>
              <a:rPr kumimoji="0" sz="2400" b="1" i="1" u="none" strike="noStrike" kern="1200" cap="none" spc="-4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6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égales</a:t>
            </a:r>
            <a:r>
              <a:rPr kumimoji="0" sz="2400" b="1" i="1" u="none" strike="noStrike" kern="1200" cap="none" spc="-6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c’est</a:t>
            </a:r>
            <a:r>
              <a:rPr kumimoji="0" sz="2400" b="1" i="1" u="none" strike="noStrike" kern="1200" cap="none" spc="-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7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votre</a:t>
            </a:r>
            <a:r>
              <a:rPr kumimoji="0" sz="2400" b="1" i="1" u="none" strike="noStrike" kern="1200" cap="none" spc="-7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4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sens</a:t>
            </a:r>
            <a:r>
              <a:rPr kumimoji="0" sz="2400" b="1" i="1" u="none" strike="noStrike" kern="1200" cap="none" spc="-4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6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des </a:t>
            </a:r>
            <a:r>
              <a:rPr kumimoji="0" sz="2400" b="1" i="1" u="none" strike="noStrike" kern="1200" cap="none" spc="-5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relations </a:t>
            </a:r>
            <a:r>
              <a:rPr kumimoji="0" sz="2400" b="1" i="1" u="none" strike="noStrike" kern="1200" cap="none" spc="-6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humaines</a:t>
            </a:r>
            <a:r>
              <a:rPr kumimoji="0" lang="fr-FR" sz="2400" b="1" i="1" u="none" strike="noStrike" kern="1200" cap="none" spc="-6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et la qualité de votre communication</a:t>
            </a:r>
            <a:r>
              <a:rPr kumimoji="0" sz="2400" b="1" i="1" u="none" strike="noStrike" kern="1200" cap="none" spc="-6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qui </a:t>
            </a:r>
            <a:r>
              <a:rPr kumimoji="0" sz="2400" b="1" i="1" u="none" strike="noStrike" kern="1200" cap="none" spc="-9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fer</a:t>
            </a:r>
            <a:r>
              <a:rPr kumimoji="0" lang="fr-FR" sz="2400" b="1" i="1" u="none" strike="noStrike" kern="1200" cap="none" spc="-9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ont</a:t>
            </a:r>
            <a:r>
              <a:rPr kumimoji="0" sz="2400" b="1" i="1" u="none" strike="noStrike" kern="1200" cap="none" spc="-9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114" normalizeH="0" baseline="0" noProof="0" dirty="0">
                <a:ln>
                  <a:noFill/>
                </a:ln>
                <a:solidFill>
                  <a:srgbClr val="4472C4">
                    <a:lumMod val="75000"/>
                  </a:srgbClr>
                </a:solidFill>
                <a:effectLst/>
                <a:uLnTx/>
                <a:uFillTx/>
                <a:latin typeface="Gotham Light"/>
                <a:ea typeface="+mn-ea"/>
                <a:cs typeface="Times New Roman" panose="02020603050405020304" pitchFamily="18" charset="0"/>
              </a:rPr>
              <a:t>la</a:t>
            </a:r>
            <a:r>
              <a:rPr kumimoji="0" sz="2400" b="1" i="1" u="none" strike="noStrike" kern="1200" cap="none" spc="7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10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différenc</a:t>
            </a:r>
            <a:r>
              <a:rPr kumimoji="0" sz="2000" b="1" i="1" u="none" strike="noStrike" kern="1200" cap="none" spc="10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e</a:t>
            </a:r>
            <a:endParaRPr kumimoji="0" sz="2000" b="1" i="0" u="none" strike="noStrike" kern="1200" cap="none" spc="0" normalizeH="0" baseline="0" noProof="0" dirty="0">
              <a:ln>
                <a:noFill/>
              </a:ln>
              <a:solidFill>
                <a:srgbClr val="4472C4">
                  <a:lumMod val="75000"/>
                </a:srgbClr>
              </a:solidFill>
              <a:effectLst/>
              <a:uLnTx/>
              <a:uFillTx/>
              <a:latin typeface="Gotham Light"/>
              <a:ea typeface="+mn-ea"/>
              <a:cs typeface="Times New Roman" panose="02020603050405020304" pitchFamily="18" charset="0"/>
            </a:endParaRPr>
          </a:p>
        </p:txBody>
      </p:sp>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3412" y="3576543"/>
            <a:ext cx="1990724" cy="1990724"/>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sp>
        <p:nvSpPr>
          <p:cNvPr id="2" name="ZoneTexte 1">
            <a:extLst>
              <a:ext uri="{FF2B5EF4-FFF2-40B4-BE49-F238E27FC236}">
                <a16:creationId xmlns:a16="http://schemas.microsoft.com/office/drawing/2014/main" id="{60E19010-68E0-4866-9B75-E1632AE8261E}"/>
              </a:ext>
            </a:extLst>
          </p:cNvPr>
          <p:cNvSpPr txBox="1"/>
          <p:nvPr/>
        </p:nvSpPr>
        <p:spPr>
          <a:xfrm>
            <a:off x="7501631" y="4509856"/>
            <a:ext cx="4385569" cy="646331"/>
          </a:xfrm>
          <a:prstGeom prst="rect">
            <a:avLst/>
          </a:prstGeom>
          <a:noFill/>
        </p:spPr>
        <p:txBody>
          <a:bodyPr wrap="square" rtlCol="0">
            <a:spAutoFit/>
          </a:bodyPr>
          <a:lstStyle/>
          <a:p>
            <a:r>
              <a:rPr lang="fr-FR" dirty="0"/>
              <a:t>Votre interlocutrice: moi. Où me trouver? Sur Teams, en CT206, mail: sma@cy-tech.fr</a:t>
            </a:r>
          </a:p>
        </p:txBody>
      </p:sp>
    </p:spTree>
    <p:extLst>
      <p:ext uri="{BB962C8B-B14F-4D97-AF65-F5344CB8AC3E}">
        <p14:creationId xmlns:p14="http://schemas.microsoft.com/office/powerpoint/2010/main" val="383750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312851" y="186928"/>
            <a:ext cx="5875538" cy="505267"/>
          </a:xfrm>
          <a:prstGeom prst="rect">
            <a:avLst/>
          </a:prstGeom>
        </p:spPr>
        <p:txBody>
          <a:bodyPr vert="horz" wrap="square" lIns="0" tIns="12700" rIns="0" bIns="0" rtlCol="0" anchor="ctr">
            <a:spAutoFit/>
          </a:bodyPr>
          <a:lstStyle/>
          <a:p>
            <a:pPr marL="12700">
              <a:lnSpc>
                <a:spcPct val="100000"/>
              </a:lnSpc>
              <a:spcBef>
                <a:spcPts val="100"/>
              </a:spcBef>
            </a:pPr>
            <a:r>
              <a:rPr lang="fr-FR" sz="3200" spc="-160" dirty="0">
                <a:solidFill>
                  <a:schemeClr val="accent5"/>
                </a:solidFill>
                <a:latin typeface="Gotham Medium" pitchFamily="50" charset="0"/>
                <a:cs typeface="Gotham Medium" pitchFamily="50" charset="0"/>
              </a:rPr>
              <a:t>Les règles du jeu au sein de nos cours</a:t>
            </a:r>
            <a:endParaRPr lang="fr-FR" sz="3200" spc="-140" dirty="0">
              <a:solidFill>
                <a:schemeClr val="accent5"/>
              </a:solidFill>
              <a:latin typeface="Gotham Medium" pitchFamily="50" charset="0"/>
              <a:cs typeface="Gotham Medium" pitchFamily="50" charset="0"/>
            </a:endParaRPr>
          </a:p>
        </p:txBody>
      </p:sp>
      <p:sp>
        <p:nvSpPr>
          <p:cNvPr id="10" name="object 10"/>
          <p:cNvSpPr txBox="1">
            <a:spLocks noGrp="1"/>
          </p:cNvSpPr>
          <p:nvPr>
            <p:ph type="ftr" sz="quarter" idx="11"/>
          </p:nvPr>
        </p:nvSpPr>
        <p:spPr>
          <a:xfrm>
            <a:off x="3810000" y="6404105"/>
            <a:ext cx="4114800" cy="189796"/>
          </a:xfrm>
          <a:prstGeom prst="rect">
            <a:avLst/>
          </a:prstGeom>
        </p:spPr>
        <p:txBody>
          <a:bodyPr vert="horz" wrap="square" lIns="0" tIns="5080" rIns="0" bIns="0" rtlCol="0" anchor="ctr">
            <a:spAutoFit/>
          </a:bodyPr>
          <a:lstStyle/>
          <a:p>
            <a:pPr marL="12700" marR="0" lvl="0" indent="0" algn="ctr" defTabSz="914400" rtl="0" eaLnBrk="1" fontAlgn="auto" latinLnBrk="0" hangingPunct="1">
              <a:lnSpc>
                <a:spcPct val="100000"/>
              </a:lnSpc>
              <a:spcBef>
                <a:spcPts val="40"/>
              </a:spcBef>
              <a:spcAft>
                <a:spcPts val="0"/>
              </a:spcAft>
              <a:buClrTx/>
              <a:buSzTx/>
              <a:buFontTx/>
              <a:buNone/>
              <a:tabLst/>
              <a:defRPr/>
            </a:pPr>
            <a:r>
              <a:rPr kumimoji="0" lang="fr-FR" sz="1200" b="0" i="0" u="none" strike="noStrike" kern="1200" cap="none" spc="-60" normalizeH="0" baseline="0" noProof="0">
                <a:ln>
                  <a:noFill/>
                </a:ln>
                <a:solidFill>
                  <a:srgbClr val="4472C4">
                    <a:lumMod val="75000"/>
                  </a:srgbClr>
                </a:solidFill>
                <a:effectLst/>
                <a:uLnTx/>
                <a:uFillTx/>
                <a:latin typeface="Gotham Light"/>
                <a:ea typeface="+mn-ea"/>
                <a:cs typeface="+mn-cs"/>
              </a:rPr>
              <a:t>Pôle Humanités Design-Département Relations Humaines</a:t>
            </a:r>
            <a:endParaRPr kumimoji="0" sz="1200" b="0" i="0" u="none" strike="noStrike" kern="1200" cap="none" spc="-100" normalizeH="0" baseline="0" noProof="0">
              <a:ln>
                <a:noFill/>
              </a:ln>
              <a:solidFill>
                <a:srgbClr val="4472C4">
                  <a:lumMod val="75000"/>
                </a:srgbClr>
              </a:solidFill>
              <a:effectLst/>
              <a:uLnTx/>
              <a:uFillTx/>
              <a:latin typeface="Gotham Light"/>
              <a:ea typeface="+mn-ea"/>
              <a:cs typeface="+mn-cs"/>
            </a:endParaRPr>
          </a:p>
        </p:txBody>
      </p:sp>
      <p:sp>
        <p:nvSpPr>
          <p:cNvPr id="11" name="object 11"/>
          <p:cNvSpPr txBox="1">
            <a:spLocks noGrp="1"/>
          </p:cNvSpPr>
          <p:nvPr>
            <p:ph type="sldNum" sz="quarter" idx="12"/>
          </p:nvPr>
        </p:nvSpPr>
        <p:spPr>
          <a:xfrm>
            <a:off x="10134600" y="6444016"/>
            <a:ext cx="2743200" cy="189796"/>
          </a:xfrm>
          <a:prstGeom prst="rect">
            <a:avLst/>
          </a:prstGeom>
        </p:spPr>
        <p:txBody>
          <a:bodyPr vert="horz" wrap="square" lIns="0" tIns="5080" rIns="0" bIns="0" rtlCol="0" anchor="ctr">
            <a:spAutoFit/>
          </a:bodyPr>
          <a:lstStyle/>
          <a:p>
            <a:pPr marL="47625"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sz="1200" b="0" i="0" u="none" strike="noStrike" kern="1200" cap="none" spc="-120" normalizeH="0" baseline="0" noProof="0" dirty="0">
                <a:ln>
                  <a:noFill/>
                </a:ln>
                <a:solidFill>
                  <a:prstClr val="black">
                    <a:tint val="75000"/>
                  </a:prstClr>
                </a:solidFill>
                <a:effectLst/>
                <a:uLnTx/>
                <a:uFillTx/>
                <a:latin typeface="Gotham Light"/>
                <a:ea typeface="+mn-ea"/>
                <a:cs typeface="+mn-cs"/>
              </a:rPr>
              <a:pPr marL="47625" marR="0" lvl="0" indent="0" algn="r" defTabSz="914400" rtl="0" eaLnBrk="1" fontAlgn="auto" latinLnBrk="0" hangingPunct="1">
                <a:lnSpc>
                  <a:spcPct val="100000"/>
                </a:lnSpc>
                <a:spcBef>
                  <a:spcPts val="40"/>
                </a:spcBef>
                <a:spcAft>
                  <a:spcPts val="0"/>
                </a:spcAft>
                <a:buClrTx/>
                <a:buSzTx/>
                <a:buFontTx/>
                <a:buNone/>
                <a:tabLst/>
                <a:defRPr/>
              </a:pPr>
              <a:t>9</a:t>
            </a:fld>
            <a:endParaRPr kumimoji="0" sz="1200" b="0" i="0" u="none" strike="noStrike" kern="1200" cap="none" spc="-120" normalizeH="0" baseline="0" noProof="0">
              <a:ln>
                <a:noFill/>
              </a:ln>
              <a:solidFill>
                <a:prstClr val="black">
                  <a:tint val="75000"/>
                </a:prstClr>
              </a:solidFill>
              <a:effectLst/>
              <a:uLnTx/>
              <a:uFillTx/>
              <a:latin typeface="Gotham Light"/>
              <a:ea typeface="+mn-ea"/>
              <a:cs typeface="+mn-cs"/>
            </a:endParaRPr>
          </a:p>
        </p:txBody>
      </p:sp>
      <p:sp>
        <p:nvSpPr>
          <p:cNvPr id="8" name="object 8"/>
          <p:cNvSpPr txBox="1"/>
          <p:nvPr/>
        </p:nvSpPr>
        <p:spPr>
          <a:xfrm>
            <a:off x="427607" y="767306"/>
            <a:ext cx="11336785" cy="5826595"/>
          </a:xfrm>
          <a:prstGeom prst="rect">
            <a:avLst/>
          </a:prstGeom>
        </p:spPr>
        <p:txBody>
          <a:bodyPr vert="horz" wrap="square" lIns="0" tIns="75565" rIns="0" bIns="0" rtlCol="0">
            <a:spAutoFit/>
          </a:bodyPr>
          <a:lstStyle/>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3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Présence</a:t>
            </a:r>
            <a:r>
              <a:rPr kumimoji="0" sz="2800" b="0" i="0" u="none" strike="noStrike" kern="1200" cap="none" spc="-3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a:t>
            </a:r>
            <a:r>
              <a:rPr kumimoji="0" sz="2800" b="0" i="0" u="none" strike="noStrike" kern="1200" cap="none" spc="7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ponctualité</a:t>
            </a:r>
            <a:r>
              <a:rPr kumimoji="0" lang="fr-FR"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la règle des -25%</a:t>
            </a:r>
            <a:r>
              <a:rPr kumimoji="0" lang="fr-FR" sz="2800" b="0" i="0" u="none" strike="noStrike" kern="1200" cap="none" spc="-15" normalizeH="0" noProof="0" dirty="0">
                <a:ln>
                  <a:noFill/>
                </a:ln>
                <a:solidFill>
                  <a:prstClr val="black">
                    <a:lumMod val="65000"/>
                    <a:lumOff val="35000"/>
                  </a:prstClr>
                </a:solidFill>
                <a:effectLst/>
                <a:uLnTx/>
                <a:uFillTx/>
                <a:latin typeface="Gotham Light"/>
                <a:ea typeface="+mn-ea"/>
                <a:cs typeface="Times New Roman" panose="02020603050405020304" pitchFamily="18" charset="0"/>
              </a:rPr>
              <a:t> + l’apprentissage</a:t>
            </a: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lang="fr-FR" sz="2800" b="0" i="0" u="none" strike="noStrike" kern="1200" cap="none" spc="-15" normalizeH="0" noProof="0" dirty="0">
                <a:ln>
                  <a:noFill/>
                </a:ln>
                <a:solidFill>
                  <a:prstClr val="black">
                    <a:lumMod val="65000"/>
                    <a:lumOff val="35000"/>
                  </a:prstClr>
                </a:solidFill>
                <a:effectLst/>
                <a:uLnTx/>
                <a:uFillTx/>
                <a:latin typeface="Gotham Light"/>
                <a:ea typeface="+mn-ea"/>
                <a:cs typeface="Times New Roman" panose="02020603050405020304" pitchFamily="18" charset="0"/>
              </a:rPr>
              <a:t>Pas d’ordinateurs, ni de téléphones</a:t>
            </a:r>
            <a:endPar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4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Respect </a:t>
            </a:r>
            <a:r>
              <a:rPr kumimoji="0"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de </a:t>
            </a: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chacun</a:t>
            </a:r>
            <a:r>
              <a:rPr kumimoji="0"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a:t>
            </a:r>
            <a:r>
              <a:rPr kumimoji="0" sz="2800" b="0" i="0" u="none" strike="noStrike" kern="1200" cap="none" spc="16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4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bienveillance</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lang="fr-FR" sz="2800" spc="-30" dirty="0">
                <a:solidFill>
                  <a:prstClr val="black">
                    <a:lumMod val="65000"/>
                    <a:lumOff val="35000"/>
                  </a:prstClr>
                </a:solidFill>
                <a:latin typeface="Gotham Light"/>
                <a:cs typeface="Times New Roman" panose="02020603050405020304" pitchFamily="18" charset="0"/>
              </a:rPr>
              <a:t>É</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coute</a:t>
            </a:r>
            <a:r>
              <a:rPr kumimoji="0" sz="28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 </a:t>
            </a:r>
            <a:r>
              <a:rPr kumimoji="0" sz="2800" b="0" i="0" u="none" strike="noStrike" kern="1200" cap="none" spc="-1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attention </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envers</a:t>
            </a:r>
            <a:r>
              <a:rPr kumimoji="0" sz="28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2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l’autre</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Non-</a:t>
            </a:r>
            <a:r>
              <a:rPr kumimoji="0" sz="2800" b="0" i="0" u="none" strike="noStrike" kern="1200" cap="none" spc="-2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jugement</a:t>
            </a:r>
            <a:r>
              <a:rPr kumimoji="0"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 </a:t>
            </a:r>
            <a:r>
              <a:rPr kumimoji="0" sz="2800" b="0" i="0" u="none" strike="noStrike" kern="1200" cap="none" spc="-2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ouverture</a:t>
            </a:r>
            <a:r>
              <a:rPr kumimoji="0" sz="2800" b="0" i="0" u="none" strike="noStrike" kern="1200" cap="none" spc="5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d’esprit</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Confidentialité</a:t>
            </a:r>
            <a:endPar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Participation</a:t>
            </a:r>
            <a:r>
              <a:rPr kumimoji="0"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active</a:t>
            </a:r>
            <a:r>
              <a:rPr kumimoji="0" lang="fr-FR"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et respect des deadlines de rendus</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Créativité</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Liberté</a:t>
            </a:r>
            <a:r>
              <a:rPr kumimoji="0" sz="2800" b="0" i="0" u="none" strike="noStrike" kern="1200" cap="none" spc="1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d’expression</a:t>
            </a:r>
            <a:endParaRPr kumimoji="0" lang="fr-FR" sz="28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lang="fr-FR" sz="2800" spc="-30" dirty="0">
                <a:solidFill>
                  <a:prstClr val="black">
                    <a:lumMod val="65000"/>
                    <a:lumOff val="35000"/>
                  </a:prstClr>
                </a:solidFill>
                <a:latin typeface="Gotham Light"/>
                <a:cs typeface="Times New Roman" panose="02020603050405020304" pitchFamily="18" charset="0"/>
              </a:rPr>
              <a:t>Attention, nous sommes 40. </a:t>
            </a:r>
            <a:r>
              <a:rPr lang="fr-FR" sz="4000" b="1" spc="-30" dirty="0">
                <a:solidFill>
                  <a:schemeClr val="accent5">
                    <a:lumMod val="75000"/>
                  </a:schemeClr>
                </a:solidFill>
                <a:latin typeface="Gotham Light"/>
                <a:cs typeface="Times New Roman" panose="02020603050405020304" pitchFamily="18" charset="0"/>
              </a:rPr>
              <a:t>: Zéro discipline!!!!</a:t>
            </a:r>
            <a:endParaRPr kumimoji="0" sz="4000" b="1" i="0" u="none" strike="noStrike" kern="1200" cap="none" spc="0" normalizeH="0" baseline="0" noProof="0" dirty="0">
              <a:ln>
                <a:noFill/>
              </a:ln>
              <a:solidFill>
                <a:schemeClr val="accent5">
                  <a:lumMod val="75000"/>
                </a:schemeClr>
              </a:solidFill>
              <a:effectLst/>
              <a:uLnTx/>
              <a:uFillTx/>
              <a:latin typeface="Gotham Light"/>
              <a:cs typeface="Times New Roman" panose="02020603050405020304" pitchFamily="18" charset="0"/>
            </a:endParaRPr>
          </a:p>
          <a:p>
            <a:pPr marL="12700" lvl="0" algn="ctr">
              <a:spcBef>
                <a:spcPts val="5"/>
              </a:spcBef>
              <a:buClr>
                <a:srgbClr val="4472C4">
                  <a:lumMod val="75000"/>
                </a:srgbClr>
              </a:buClr>
              <a:buSzPct val="93750"/>
              <a:tabLst>
                <a:tab pos="285750" algn="l"/>
              </a:tabLst>
              <a:defRPr/>
            </a:pPr>
            <a:r>
              <a:rPr kumimoji="0" sz="3600" b="0" i="1" u="none" strike="noStrike" kern="1200" cap="none" spc="2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Quoi </a:t>
            </a:r>
            <a:r>
              <a:rPr kumimoji="0" sz="3600" b="0" i="1" u="none" strike="noStrike" kern="1200" cap="none" spc="-3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d’autre</a:t>
            </a:r>
            <a:r>
              <a:rPr kumimoji="0" sz="3600" b="0" i="1" u="none" strike="noStrike" kern="1200" cap="none" spc="1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3600" b="0" i="1" u="none" strike="noStrike" kern="1200" cap="none" spc="-11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a:t>
            </a:r>
            <a:r>
              <a:rPr lang="fr-FR" sz="3600" b="1" spc="-30" dirty="0">
                <a:solidFill>
                  <a:schemeClr val="accent5">
                    <a:lumMod val="75000"/>
                  </a:schemeClr>
                </a:solidFill>
                <a:latin typeface="Gotham Light"/>
                <a:cs typeface="Times New Roman" panose="02020603050405020304" pitchFamily="18" charset="0"/>
              </a:rPr>
              <a:t> Règle ultime</a:t>
            </a:r>
            <a:endParaRPr kumimoji="0" sz="3600" b="0" i="1" u="none" strike="noStrike" kern="1200" cap="none" spc="0" normalizeH="0" baseline="0" noProof="0" dirty="0">
              <a:ln>
                <a:noFill/>
              </a:ln>
              <a:solidFill>
                <a:srgbClr val="4472C4">
                  <a:lumMod val="75000"/>
                </a:srgbClr>
              </a:solidFill>
              <a:effectLst/>
              <a:uLnTx/>
              <a:uFillTx/>
              <a:latin typeface="Gotham Light"/>
              <a:ea typeface="+mn-ea"/>
              <a:cs typeface="Times New Roman" panose="02020603050405020304" pitchFamily="18" charset="0"/>
            </a:endParaRPr>
          </a:p>
        </p:txBody>
      </p:sp>
      <p:sp>
        <p:nvSpPr>
          <p:cNvPr id="9" name="object 9"/>
          <p:cNvSpPr/>
          <p:nvPr/>
        </p:nvSpPr>
        <p:spPr>
          <a:xfrm>
            <a:off x="8577429" y="2001175"/>
            <a:ext cx="2862808" cy="219664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otham Light"/>
              <a:ea typeface="+mn-ea"/>
              <a:cs typeface="+mn-cs"/>
            </a:endParaRPr>
          </a:p>
        </p:txBody>
      </p:sp>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44" y="2907"/>
            <a:ext cx="1299102" cy="686750"/>
          </a:xfrm>
          <a:prstGeom prst="rect">
            <a:avLst/>
          </a:prstGeom>
        </p:spPr>
      </p:pic>
    </p:spTree>
    <p:extLst>
      <p:ext uri="{BB962C8B-B14F-4D97-AF65-F5344CB8AC3E}">
        <p14:creationId xmlns:p14="http://schemas.microsoft.com/office/powerpoint/2010/main" val="396764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691FCA1874BC4DBDB0C83695A3C77F" ma:contentTypeVersion="0" ma:contentTypeDescription="Crée un document." ma:contentTypeScope="" ma:versionID="7b27e3380a7511b1de81c7cc6f57e167">
  <xsd:schema xmlns:xsd="http://www.w3.org/2001/XMLSchema" xmlns:xs="http://www.w3.org/2001/XMLSchema" xmlns:p="http://schemas.microsoft.com/office/2006/metadata/properties" targetNamespace="http://schemas.microsoft.com/office/2006/metadata/properties" ma:root="true" ma:fieldsID="2f11e83d12cbdd0fcf0b62744a2ab94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9C3EF3-6833-48C1-88C2-DDCFBB698AAF}"/>
</file>

<file path=customXml/itemProps2.xml><?xml version="1.0" encoding="utf-8"?>
<ds:datastoreItem xmlns:ds="http://schemas.openxmlformats.org/officeDocument/2006/customXml" ds:itemID="{E893B07F-4561-4D62-8AF9-0AA20E2676F1}"/>
</file>

<file path=customXml/itemProps3.xml><?xml version="1.0" encoding="utf-8"?>
<ds:datastoreItem xmlns:ds="http://schemas.openxmlformats.org/officeDocument/2006/customXml" ds:itemID="{989D4CD9-E125-4C07-8657-02DB9A4024BE}"/>
</file>

<file path=docProps/app.xml><?xml version="1.0" encoding="utf-8"?>
<Properties xmlns="http://schemas.openxmlformats.org/officeDocument/2006/extended-properties" xmlns:vt="http://schemas.openxmlformats.org/officeDocument/2006/docPropsVTypes">
  <TotalTime>0</TotalTime>
  <Words>2090</Words>
  <Application>Microsoft Office PowerPoint</Application>
  <PresentationFormat>Grand écran</PresentationFormat>
  <Paragraphs>270</Paragraphs>
  <Slides>39</Slides>
  <Notes>6</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39</vt:i4>
      </vt:variant>
    </vt:vector>
  </HeadingPairs>
  <TitlesOfParts>
    <vt:vector size="49" baseType="lpstr">
      <vt:lpstr>Arial</vt:lpstr>
      <vt:lpstr>Calibri</vt:lpstr>
      <vt:lpstr>Calibri Light</vt:lpstr>
      <vt:lpstr>Franklin Gothic Book</vt:lpstr>
      <vt:lpstr>Gotham Light</vt:lpstr>
      <vt:lpstr>Gotham Medium</vt:lpstr>
      <vt:lpstr>Times New Roman</vt:lpstr>
      <vt:lpstr>Wingdings</vt:lpstr>
      <vt:lpstr>Thème Office</vt:lpstr>
      <vt:lpstr>Objet d’environnement du Gestionnaire de liaisons</vt:lpstr>
      <vt:lpstr>MODULE ING1-2024/25    Communication et Expression: les Fondamentaux III: les Apprentis</vt:lpstr>
      <vt:lpstr>Points abordés</vt:lpstr>
      <vt:lpstr>Un changement de paradigme dans l’enseignement: de l’académique au professionnel</vt:lpstr>
      <vt:lpstr>Pourquoi ce module? </vt:lpstr>
      <vt:lpstr>L’ingénieur: un expert technique?  </vt:lpstr>
      <vt:lpstr>Conséquence: prise de conscience et changement de mentalités dans les grandes écoles: formation, CTI=recrudescence des Humanités </vt:lpstr>
      <vt:lpstr>Un enseignement à 3 dimensions décliné sur les 3 années du cycle ingénieur et au sein des Mastères Spécialisés  </vt:lpstr>
      <vt:lpstr>Les objectifs du département Relations humaines</vt:lpstr>
      <vt:lpstr>Les règles du jeu au sein de nos cours</vt:lpstr>
      <vt:lpstr>Quel module pour quel contenu? Qu’avez-vous appris? Qu’allez-vous apprendre?  </vt:lpstr>
      <vt:lpstr>L’éloquence et l’ingénierie, y a-t-il vraiment un lien? </vt:lpstr>
      <vt:lpstr>Rhétorique et Argumentation: le concours d’éloquence de CYTECH!  </vt:lpstr>
      <vt:lpstr>Déroulé et validation  </vt:lpstr>
      <vt:lpstr> UN TRAVAIL À L’ORAL COMME À L’ÉCRIT :  PHASE PRÉPARATOIRE DU CONCOURS D’ÉLOQUENCE!!!   AVRIL 2025</vt:lpstr>
      <vt:lpstr>Et CHAT GPT?  Il est très éloquent aussi…</vt:lpstr>
      <vt:lpstr>Présentation PowerPoint</vt:lpstr>
      <vt:lpstr>LES ORIGINES: le système rhétorique, 3 genres</vt:lpstr>
      <vt:lpstr>LOGOS, PATHOS, ETHOS LES TROIS AXES DE L’ART DE CONVAINCRE PAR ARISTOTE, LES TROIS TYPES DE PREUVE RHÉTORIQUE</vt:lpstr>
      <vt:lpstr>ARGUMENTER:  C’EST CONVAINCRE, PERSUADER, DÉLIBÉRER</vt:lpstr>
      <vt:lpstr>UNE NÉCESSITÉ  TANT PERSONNELLE…  QUE PROFESSIONNELLE…</vt:lpstr>
      <vt:lpstr>CERTAINS SONT MEILLEURS QUE D’AUTRES</vt:lpstr>
      <vt:lpstr>Et les apprentis, ils sont forts aussi!</vt:lpstr>
      <vt:lpstr>Les meilleurs de Sciences Po! Et Mathieu de CYTECH</vt:lpstr>
      <vt:lpstr>Présentation PowerPoint</vt:lpstr>
      <vt:lpstr>Fast and Curious</vt:lpstr>
      <vt:lpstr>Présentation PowerPoint</vt:lpstr>
      <vt:lpstr>Présentation PowerPoint</vt:lpstr>
      <vt:lpstr>Présentation PowerPoint</vt:lpstr>
      <vt:lpstr>Présentation PowerPoint</vt:lpstr>
      <vt:lpstr>Présentation PowerPoint</vt:lpstr>
      <vt:lpstr>Présentation PowerPoint</vt:lpstr>
      <vt:lpstr>Les photos</vt:lpstr>
      <vt:lpstr>Présentation PowerPoint</vt:lpstr>
      <vt:lpstr>Présentation PowerPoint</vt:lpstr>
      <vt:lpstr>Présentation PowerPoint</vt:lpstr>
      <vt:lpstr>Présentation PowerPoint</vt:lpstr>
      <vt:lpstr>Présentation PowerPoint</vt:lpstr>
      <vt:lpstr>Présentation PowerPoint</vt:lpstr>
      <vt:lpstr>POUR APPROFONDIR LE SUJET. Vous avez des devoirs!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ING1-2024/25    Communication et Expression: les Fondamentaux III: les Apprentis</dc:title>
  <dc:creator>Sophie Mano</dc:creator>
  <cp:lastModifiedBy>Sophie Mano</cp:lastModifiedBy>
  <cp:revision>1</cp:revision>
  <dcterms:created xsi:type="dcterms:W3CDTF">2024-11-24T21:48:03Z</dcterms:created>
  <dcterms:modified xsi:type="dcterms:W3CDTF">2024-11-24T21:48:43Z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0x01010059691FCA1874BC4DBDB0C83695A3C77F</vt:lpwstr>
  </property>
</Properties>
</file>